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5"/>
  </p:notesMasterIdLst>
  <p:sldIdLst>
    <p:sldId id="256" r:id="rId2"/>
    <p:sldId id="258" r:id="rId3"/>
    <p:sldId id="259" r:id="rId4"/>
    <p:sldId id="257" r:id="rId5"/>
    <p:sldId id="302" r:id="rId6"/>
    <p:sldId id="303" r:id="rId7"/>
    <p:sldId id="261" r:id="rId8"/>
    <p:sldId id="304" r:id="rId9"/>
    <p:sldId id="305" r:id="rId10"/>
    <p:sldId id="263" r:id="rId11"/>
    <p:sldId id="262" r:id="rId12"/>
    <p:sldId id="306" r:id="rId13"/>
    <p:sldId id="307" r:id="rId14"/>
    <p:sldId id="265" r:id="rId15"/>
    <p:sldId id="295" r:id="rId16"/>
    <p:sldId id="285" r:id="rId17"/>
    <p:sldId id="286" r:id="rId18"/>
    <p:sldId id="296" r:id="rId19"/>
    <p:sldId id="289" r:id="rId20"/>
    <p:sldId id="291" r:id="rId21"/>
    <p:sldId id="292" r:id="rId22"/>
    <p:sldId id="301" r:id="rId23"/>
    <p:sldId id="283"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6980" autoAdjust="0"/>
  </p:normalViewPr>
  <p:slideViewPr>
    <p:cSldViewPr>
      <p:cViewPr>
        <p:scale>
          <a:sx n="60" d="100"/>
          <a:sy n="60" d="100"/>
        </p:scale>
        <p:origin x="-1434" y="-109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2A1831-9511-4BC2-BE51-1A65F52F924A}" type="doc">
      <dgm:prSet loTypeId="urn:microsoft.com/office/officeart/2008/layout/VerticalCurvedList" loCatId="list" qsTypeId="urn:microsoft.com/office/officeart/2005/8/quickstyle/simple4" qsCatId="simple" csTypeId="urn:microsoft.com/office/officeart/2005/8/colors/accent1_2" csCatId="accent1" phldr="1"/>
      <dgm:spPr/>
      <dgm:t>
        <a:bodyPr/>
        <a:lstStyle/>
        <a:p>
          <a:endParaRPr lang="en-US"/>
        </a:p>
      </dgm:t>
    </dgm:pt>
    <dgm:pt modelId="{DCCC4975-ECC3-46B0-8C5C-4C7913B2F06D}">
      <dgm:prSet phldrT="[Text]"/>
      <dgm:spPr/>
      <dgm:t>
        <a:bodyPr/>
        <a:lstStyle/>
        <a:p>
          <a:r>
            <a:rPr lang="en-US" dirty="0" smtClean="0"/>
            <a:t>Organizational Change Management</a:t>
          </a:r>
          <a:endParaRPr lang="en-US" dirty="0"/>
        </a:p>
      </dgm:t>
    </dgm:pt>
    <dgm:pt modelId="{0ADA80BA-12F1-41FE-8EE4-2FFAA11B45CB}" type="parTrans" cxnId="{E94D16DF-99CE-49AD-8CE3-8EA7269014EA}">
      <dgm:prSet/>
      <dgm:spPr/>
      <dgm:t>
        <a:bodyPr/>
        <a:lstStyle/>
        <a:p>
          <a:endParaRPr lang="en-US"/>
        </a:p>
      </dgm:t>
    </dgm:pt>
    <dgm:pt modelId="{0F667603-209E-4952-B22B-EF3F7C39E448}" type="sibTrans" cxnId="{E94D16DF-99CE-49AD-8CE3-8EA7269014EA}">
      <dgm:prSet/>
      <dgm:spPr/>
      <dgm:t>
        <a:bodyPr/>
        <a:lstStyle/>
        <a:p>
          <a:endParaRPr lang="en-US"/>
        </a:p>
      </dgm:t>
    </dgm:pt>
    <dgm:pt modelId="{08E6AB03-0135-4595-BAD6-1BB6383D6EE7}">
      <dgm:prSet phldrT="[Text]"/>
      <dgm:spPr/>
      <dgm:t>
        <a:bodyPr/>
        <a:lstStyle/>
        <a:p>
          <a:r>
            <a:rPr lang="en-US" dirty="0" smtClean="0"/>
            <a:t>Technology Implementation</a:t>
          </a:r>
          <a:endParaRPr lang="en-US" dirty="0"/>
        </a:p>
      </dgm:t>
    </dgm:pt>
    <dgm:pt modelId="{56CFA157-1399-44F0-AB63-AF10CF7F8779}" type="parTrans" cxnId="{E3F0B044-932F-45FA-859C-B599E0340A99}">
      <dgm:prSet/>
      <dgm:spPr/>
      <dgm:t>
        <a:bodyPr/>
        <a:lstStyle/>
        <a:p>
          <a:endParaRPr lang="en-US"/>
        </a:p>
      </dgm:t>
    </dgm:pt>
    <dgm:pt modelId="{5FAC7914-CBE9-4D74-9DA2-DB40BAAF9349}" type="sibTrans" cxnId="{E3F0B044-932F-45FA-859C-B599E0340A99}">
      <dgm:prSet/>
      <dgm:spPr/>
      <dgm:t>
        <a:bodyPr/>
        <a:lstStyle/>
        <a:p>
          <a:endParaRPr lang="en-US"/>
        </a:p>
      </dgm:t>
    </dgm:pt>
    <dgm:pt modelId="{BA805AED-CB7E-4683-BB20-CEBC81E9730A}">
      <dgm:prSet phldrT="[Text]"/>
      <dgm:spPr/>
      <dgm:t>
        <a:bodyPr/>
        <a:lstStyle/>
        <a:p>
          <a:r>
            <a:rPr lang="en-US" dirty="0" smtClean="0"/>
            <a:t>Business Process Reengineering</a:t>
          </a:r>
          <a:endParaRPr lang="en-US" dirty="0"/>
        </a:p>
      </dgm:t>
    </dgm:pt>
    <dgm:pt modelId="{60EE8395-FB09-4AEE-B597-01A8A72BEF4C}" type="parTrans" cxnId="{C26A77AF-E3FF-4E58-97F3-85C5F7929B1E}">
      <dgm:prSet/>
      <dgm:spPr/>
      <dgm:t>
        <a:bodyPr/>
        <a:lstStyle/>
        <a:p>
          <a:endParaRPr lang="en-US"/>
        </a:p>
      </dgm:t>
    </dgm:pt>
    <dgm:pt modelId="{EDB4F6BC-7DCE-4C9B-95E8-BCCE61630B96}" type="sibTrans" cxnId="{C26A77AF-E3FF-4E58-97F3-85C5F7929B1E}">
      <dgm:prSet/>
      <dgm:spPr/>
      <dgm:t>
        <a:bodyPr/>
        <a:lstStyle/>
        <a:p>
          <a:endParaRPr lang="en-US"/>
        </a:p>
      </dgm:t>
    </dgm:pt>
    <dgm:pt modelId="{B74718DA-B524-42E1-B591-3C4F10116321}">
      <dgm:prSet phldrT="[Text]"/>
      <dgm:spPr/>
      <dgm:t>
        <a:bodyPr/>
        <a:lstStyle/>
        <a:p>
          <a:r>
            <a:rPr lang="en-US" dirty="0" smtClean="0"/>
            <a:t>Business Strategy Development</a:t>
          </a:r>
        </a:p>
      </dgm:t>
    </dgm:pt>
    <dgm:pt modelId="{3A98E265-6E8E-44DF-B0C7-A7885F46927F}" type="parTrans" cxnId="{0A8F18BD-3C61-4E7E-95EB-3DB5EF5AD2F7}">
      <dgm:prSet/>
      <dgm:spPr/>
      <dgm:t>
        <a:bodyPr/>
        <a:lstStyle/>
        <a:p>
          <a:endParaRPr lang="en-US"/>
        </a:p>
      </dgm:t>
    </dgm:pt>
    <dgm:pt modelId="{42F0718F-3D58-4BC7-883B-1AE099D0148A}" type="sibTrans" cxnId="{0A8F18BD-3C61-4E7E-95EB-3DB5EF5AD2F7}">
      <dgm:prSet/>
      <dgm:spPr/>
      <dgm:t>
        <a:bodyPr/>
        <a:lstStyle/>
        <a:p>
          <a:endParaRPr lang="en-US"/>
        </a:p>
      </dgm:t>
    </dgm:pt>
    <dgm:pt modelId="{A3911D27-EC98-45C2-8EA8-98B4EFEB6B81}">
      <dgm:prSet phldrT="[Text]"/>
      <dgm:spPr/>
      <dgm:t>
        <a:bodyPr/>
        <a:lstStyle/>
        <a:p>
          <a:r>
            <a:rPr lang="en-US" dirty="0" smtClean="0"/>
            <a:t>Operational Improvement</a:t>
          </a:r>
        </a:p>
      </dgm:t>
    </dgm:pt>
    <dgm:pt modelId="{782F5C06-22EE-418A-8E5D-FED7AE4BC2A3}" type="parTrans" cxnId="{C01F3920-C3BB-4445-86D1-30B71F19EC0B}">
      <dgm:prSet/>
      <dgm:spPr/>
      <dgm:t>
        <a:bodyPr/>
        <a:lstStyle/>
        <a:p>
          <a:endParaRPr lang="en-US"/>
        </a:p>
      </dgm:t>
    </dgm:pt>
    <dgm:pt modelId="{92B82F3C-636C-48AF-AB96-B5AFF16FA044}" type="sibTrans" cxnId="{C01F3920-C3BB-4445-86D1-30B71F19EC0B}">
      <dgm:prSet/>
      <dgm:spPr/>
      <dgm:t>
        <a:bodyPr/>
        <a:lstStyle/>
        <a:p>
          <a:endParaRPr lang="en-US"/>
        </a:p>
      </dgm:t>
    </dgm:pt>
    <dgm:pt modelId="{561A8DB1-72DC-4325-8543-A5F9B576279D}" type="pres">
      <dgm:prSet presAssocID="{652A1831-9511-4BC2-BE51-1A65F52F924A}" presName="Name0" presStyleCnt="0">
        <dgm:presLayoutVars>
          <dgm:chMax val="7"/>
          <dgm:chPref val="7"/>
          <dgm:dir/>
        </dgm:presLayoutVars>
      </dgm:prSet>
      <dgm:spPr/>
      <dgm:t>
        <a:bodyPr/>
        <a:lstStyle/>
        <a:p>
          <a:endParaRPr lang="en-US"/>
        </a:p>
      </dgm:t>
    </dgm:pt>
    <dgm:pt modelId="{585EE77A-35BD-47A5-B6F4-76ED95D41ABE}" type="pres">
      <dgm:prSet presAssocID="{652A1831-9511-4BC2-BE51-1A65F52F924A}" presName="Name1" presStyleCnt="0"/>
      <dgm:spPr/>
    </dgm:pt>
    <dgm:pt modelId="{66AD40FF-8480-4DDE-AE7B-0AEC253D9274}" type="pres">
      <dgm:prSet presAssocID="{652A1831-9511-4BC2-BE51-1A65F52F924A}" presName="cycle" presStyleCnt="0"/>
      <dgm:spPr/>
    </dgm:pt>
    <dgm:pt modelId="{4BB1D55D-FE00-4DFB-A77D-D6326C1767A4}" type="pres">
      <dgm:prSet presAssocID="{652A1831-9511-4BC2-BE51-1A65F52F924A}" presName="srcNode" presStyleLbl="node1" presStyleIdx="0" presStyleCnt="5"/>
      <dgm:spPr/>
    </dgm:pt>
    <dgm:pt modelId="{578DF842-80BB-40DB-A9AD-DAB94DFCF824}" type="pres">
      <dgm:prSet presAssocID="{652A1831-9511-4BC2-BE51-1A65F52F924A}" presName="conn" presStyleLbl="parChTrans1D2" presStyleIdx="0" presStyleCnt="1"/>
      <dgm:spPr/>
      <dgm:t>
        <a:bodyPr/>
        <a:lstStyle/>
        <a:p>
          <a:endParaRPr lang="en-US"/>
        </a:p>
      </dgm:t>
    </dgm:pt>
    <dgm:pt modelId="{9A078DF4-7B11-4F6E-85EE-AC3901A7967B}" type="pres">
      <dgm:prSet presAssocID="{652A1831-9511-4BC2-BE51-1A65F52F924A}" presName="extraNode" presStyleLbl="node1" presStyleIdx="0" presStyleCnt="5"/>
      <dgm:spPr/>
    </dgm:pt>
    <dgm:pt modelId="{3BAFBA57-464E-4FE5-BFD9-03C4D5F001A7}" type="pres">
      <dgm:prSet presAssocID="{652A1831-9511-4BC2-BE51-1A65F52F924A}" presName="dstNode" presStyleLbl="node1" presStyleIdx="0" presStyleCnt="5"/>
      <dgm:spPr/>
    </dgm:pt>
    <dgm:pt modelId="{E4A33AAC-B74E-470F-8E0E-005E50DB92E8}" type="pres">
      <dgm:prSet presAssocID="{DCCC4975-ECC3-46B0-8C5C-4C7913B2F06D}" presName="text_1" presStyleLbl="node1" presStyleIdx="0" presStyleCnt="5">
        <dgm:presLayoutVars>
          <dgm:bulletEnabled val="1"/>
        </dgm:presLayoutVars>
      </dgm:prSet>
      <dgm:spPr/>
      <dgm:t>
        <a:bodyPr/>
        <a:lstStyle/>
        <a:p>
          <a:endParaRPr lang="en-US"/>
        </a:p>
      </dgm:t>
    </dgm:pt>
    <dgm:pt modelId="{F4D229CC-5683-460E-8F89-EFDCDBFAA363}" type="pres">
      <dgm:prSet presAssocID="{DCCC4975-ECC3-46B0-8C5C-4C7913B2F06D}" presName="accent_1" presStyleCnt="0"/>
      <dgm:spPr/>
    </dgm:pt>
    <dgm:pt modelId="{832EBDD2-5FE2-406D-91C7-9DD577B10977}" type="pres">
      <dgm:prSet presAssocID="{DCCC4975-ECC3-46B0-8C5C-4C7913B2F06D}" presName="accentRepeatNode" presStyleLbl="solidFgAcc1" presStyleIdx="0" presStyleCnt="5"/>
      <dgm:spPr/>
    </dgm:pt>
    <dgm:pt modelId="{A77234E8-4F89-483F-AFA8-13FF1CCDFBA7}" type="pres">
      <dgm:prSet presAssocID="{08E6AB03-0135-4595-BAD6-1BB6383D6EE7}" presName="text_2" presStyleLbl="node1" presStyleIdx="1" presStyleCnt="5">
        <dgm:presLayoutVars>
          <dgm:bulletEnabled val="1"/>
        </dgm:presLayoutVars>
      </dgm:prSet>
      <dgm:spPr/>
      <dgm:t>
        <a:bodyPr/>
        <a:lstStyle/>
        <a:p>
          <a:endParaRPr lang="en-US"/>
        </a:p>
      </dgm:t>
    </dgm:pt>
    <dgm:pt modelId="{9E2A0FB4-AC84-4971-AFA8-4E7A99E46C6C}" type="pres">
      <dgm:prSet presAssocID="{08E6AB03-0135-4595-BAD6-1BB6383D6EE7}" presName="accent_2" presStyleCnt="0"/>
      <dgm:spPr/>
    </dgm:pt>
    <dgm:pt modelId="{19D58E82-A1BC-41BC-8668-D8A5C722C470}" type="pres">
      <dgm:prSet presAssocID="{08E6AB03-0135-4595-BAD6-1BB6383D6EE7}" presName="accentRepeatNode" presStyleLbl="solidFgAcc1" presStyleIdx="1" presStyleCnt="5"/>
      <dgm:spPr/>
    </dgm:pt>
    <dgm:pt modelId="{8A8FC328-7A9A-43C5-B159-B21C88B8E085}" type="pres">
      <dgm:prSet presAssocID="{BA805AED-CB7E-4683-BB20-CEBC81E9730A}" presName="text_3" presStyleLbl="node1" presStyleIdx="2" presStyleCnt="5">
        <dgm:presLayoutVars>
          <dgm:bulletEnabled val="1"/>
        </dgm:presLayoutVars>
      </dgm:prSet>
      <dgm:spPr/>
      <dgm:t>
        <a:bodyPr/>
        <a:lstStyle/>
        <a:p>
          <a:endParaRPr lang="en-US"/>
        </a:p>
      </dgm:t>
    </dgm:pt>
    <dgm:pt modelId="{ACDC4973-83DF-4908-BF2E-F9363721FDB8}" type="pres">
      <dgm:prSet presAssocID="{BA805AED-CB7E-4683-BB20-CEBC81E9730A}" presName="accent_3" presStyleCnt="0"/>
      <dgm:spPr/>
    </dgm:pt>
    <dgm:pt modelId="{D6233185-444E-461B-ABCC-7AAE5C342E02}" type="pres">
      <dgm:prSet presAssocID="{BA805AED-CB7E-4683-BB20-CEBC81E9730A}" presName="accentRepeatNode" presStyleLbl="solidFgAcc1" presStyleIdx="2" presStyleCnt="5"/>
      <dgm:spPr/>
    </dgm:pt>
    <dgm:pt modelId="{A3579D1C-4D16-42E0-B889-C123F43DD7BC}" type="pres">
      <dgm:prSet presAssocID="{B74718DA-B524-42E1-B591-3C4F10116321}" presName="text_4" presStyleLbl="node1" presStyleIdx="3" presStyleCnt="5">
        <dgm:presLayoutVars>
          <dgm:bulletEnabled val="1"/>
        </dgm:presLayoutVars>
      </dgm:prSet>
      <dgm:spPr/>
      <dgm:t>
        <a:bodyPr/>
        <a:lstStyle/>
        <a:p>
          <a:endParaRPr lang="en-US"/>
        </a:p>
      </dgm:t>
    </dgm:pt>
    <dgm:pt modelId="{A6A91F6C-BE37-48F0-9EC8-B88AD0D10CAD}" type="pres">
      <dgm:prSet presAssocID="{B74718DA-B524-42E1-B591-3C4F10116321}" presName="accent_4" presStyleCnt="0"/>
      <dgm:spPr/>
    </dgm:pt>
    <dgm:pt modelId="{37AE2A63-E2B1-4AA5-84CE-3A8FFCEEC639}" type="pres">
      <dgm:prSet presAssocID="{B74718DA-B524-42E1-B591-3C4F10116321}" presName="accentRepeatNode" presStyleLbl="solidFgAcc1" presStyleIdx="3" presStyleCnt="5"/>
      <dgm:spPr/>
    </dgm:pt>
    <dgm:pt modelId="{DE172505-107A-4F17-976D-814A0E916D0D}" type="pres">
      <dgm:prSet presAssocID="{A3911D27-EC98-45C2-8EA8-98B4EFEB6B81}" presName="text_5" presStyleLbl="node1" presStyleIdx="4" presStyleCnt="5">
        <dgm:presLayoutVars>
          <dgm:bulletEnabled val="1"/>
        </dgm:presLayoutVars>
      </dgm:prSet>
      <dgm:spPr/>
      <dgm:t>
        <a:bodyPr/>
        <a:lstStyle/>
        <a:p>
          <a:endParaRPr lang="en-US"/>
        </a:p>
      </dgm:t>
    </dgm:pt>
    <dgm:pt modelId="{E0819139-A6CF-47F0-A477-58CA222EA1FE}" type="pres">
      <dgm:prSet presAssocID="{A3911D27-EC98-45C2-8EA8-98B4EFEB6B81}" presName="accent_5" presStyleCnt="0"/>
      <dgm:spPr/>
    </dgm:pt>
    <dgm:pt modelId="{CFCD60C6-A9F1-4FDB-B1CC-E98A128018CE}" type="pres">
      <dgm:prSet presAssocID="{A3911D27-EC98-45C2-8EA8-98B4EFEB6B81}" presName="accentRepeatNode" presStyleLbl="solidFgAcc1" presStyleIdx="4" presStyleCnt="5"/>
      <dgm:spPr/>
    </dgm:pt>
  </dgm:ptLst>
  <dgm:cxnLst>
    <dgm:cxn modelId="{4DAF4EF8-FB24-4C6D-8001-BCD132F294B6}" type="presOf" srcId="{652A1831-9511-4BC2-BE51-1A65F52F924A}" destId="{561A8DB1-72DC-4325-8543-A5F9B576279D}" srcOrd="0" destOrd="0" presId="urn:microsoft.com/office/officeart/2008/layout/VerticalCurvedList"/>
    <dgm:cxn modelId="{540BC0F2-31B3-4E24-A62C-A9A79EF4CF0D}" type="presOf" srcId="{A3911D27-EC98-45C2-8EA8-98B4EFEB6B81}" destId="{DE172505-107A-4F17-976D-814A0E916D0D}" srcOrd="0" destOrd="0" presId="urn:microsoft.com/office/officeart/2008/layout/VerticalCurvedList"/>
    <dgm:cxn modelId="{F4926E2E-D848-4872-B824-B9E0443D0E6C}" type="presOf" srcId="{0F667603-209E-4952-B22B-EF3F7C39E448}" destId="{578DF842-80BB-40DB-A9AD-DAB94DFCF824}" srcOrd="0" destOrd="0" presId="urn:microsoft.com/office/officeart/2008/layout/VerticalCurvedList"/>
    <dgm:cxn modelId="{A49E8B69-B9E4-4F80-9A96-E3C25AEF84ED}" type="presOf" srcId="{B74718DA-B524-42E1-B591-3C4F10116321}" destId="{A3579D1C-4D16-42E0-B889-C123F43DD7BC}" srcOrd="0" destOrd="0" presId="urn:microsoft.com/office/officeart/2008/layout/VerticalCurvedList"/>
    <dgm:cxn modelId="{C01F3920-C3BB-4445-86D1-30B71F19EC0B}" srcId="{652A1831-9511-4BC2-BE51-1A65F52F924A}" destId="{A3911D27-EC98-45C2-8EA8-98B4EFEB6B81}" srcOrd="4" destOrd="0" parTransId="{782F5C06-22EE-418A-8E5D-FED7AE4BC2A3}" sibTransId="{92B82F3C-636C-48AF-AB96-B5AFF16FA044}"/>
    <dgm:cxn modelId="{C26A77AF-E3FF-4E58-97F3-85C5F7929B1E}" srcId="{652A1831-9511-4BC2-BE51-1A65F52F924A}" destId="{BA805AED-CB7E-4683-BB20-CEBC81E9730A}" srcOrd="2" destOrd="0" parTransId="{60EE8395-FB09-4AEE-B597-01A8A72BEF4C}" sibTransId="{EDB4F6BC-7DCE-4C9B-95E8-BCCE61630B96}"/>
    <dgm:cxn modelId="{E8978877-E824-47F7-9387-F21D8E0FA602}" type="presOf" srcId="{BA805AED-CB7E-4683-BB20-CEBC81E9730A}" destId="{8A8FC328-7A9A-43C5-B159-B21C88B8E085}" srcOrd="0" destOrd="0" presId="urn:microsoft.com/office/officeart/2008/layout/VerticalCurvedList"/>
    <dgm:cxn modelId="{E3F0B044-932F-45FA-859C-B599E0340A99}" srcId="{652A1831-9511-4BC2-BE51-1A65F52F924A}" destId="{08E6AB03-0135-4595-BAD6-1BB6383D6EE7}" srcOrd="1" destOrd="0" parTransId="{56CFA157-1399-44F0-AB63-AF10CF7F8779}" sibTransId="{5FAC7914-CBE9-4D74-9DA2-DB40BAAF9349}"/>
    <dgm:cxn modelId="{5CDC9D14-9EED-4098-AC43-07DCC52073E6}" type="presOf" srcId="{DCCC4975-ECC3-46B0-8C5C-4C7913B2F06D}" destId="{E4A33AAC-B74E-470F-8E0E-005E50DB92E8}" srcOrd="0" destOrd="0" presId="urn:microsoft.com/office/officeart/2008/layout/VerticalCurvedList"/>
    <dgm:cxn modelId="{0E593DA6-B96E-4D7E-BE7A-9E7739E018E9}" type="presOf" srcId="{08E6AB03-0135-4595-BAD6-1BB6383D6EE7}" destId="{A77234E8-4F89-483F-AFA8-13FF1CCDFBA7}" srcOrd="0" destOrd="0" presId="urn:microsoft.com/office/officeart/2008/layout/VerticalCurvedList"/>
    <dgm:cxn modelId="{0A8F18BD-3C61-4E7E-95EB-3DB5EF5AD2F7}" srcId="{652A1831-9511-4BC2-BE51-1A65F52F924A}" destId="{B74718DA-B524-42E1-B591-3C4F10116321}" srcOrd="3" destOrd="0" parTransId="{3A98E265-6E8E-44DF-B0C7-A7885F46927F}" sibTransId="{42F0718F-3D58-4BC7-883B-1AE099D0148A}"/>
    <dgm:cxn modelId="{E94D16DF-99CE-49AD-8CE3-8EA7269014EA}" srcId="{652A1831-9511-4BC2-BE51-1A65F52F924A}" destId="{DCCC4975-ECC3-46B0-8C5C-4C7913B2F06D}" srcOrd="0" destOrd="0" parTransId="{0ADA80BA-12F1-41FE-8EE4-2FFAA11B45CB}" sibTransId="{0F667603-209E-4952-B22B-EF3F7C39E448}"/>
    <dgm:cxn modelId="{07B67DA7-2501-401E-A8C0-969563B33794}" type="presParOf" srcId="{561A8DB1-72DC-4325-8543-A5F9B576279D}" destId="{585EE77A-35BD-47A5-B6F4-76ED95D41ABE}" srcOrd="0" destOrd="0" presId="urn:microsoft.com/office/officeart/2008/layout/VerticalCurvedList"/>
    <dgm:cxn modelId="{CF5F469E-E1D4-4175-BEE3-4CFEBBD99918}" type="presParOf" srcId="{585EE77A-35BD-47A5-B6F4-76ED95D41ABE}" destId="{66AD40FF-8480-4DDE-AE7B-0AEC253D9274}" srcOrd="0" destOrd="0" presId="urn:microsoft.com/office/officeart/2008/layout/VerticalCurvedList"/>
    <dgm:cxn modelId="{C2AD4FCF-CE3E-4673-9717-A542C1915DBF}" type="presParOf" srcId="{66AD40FF-8480-4DDE-AE7B-0AEC253D9274}" destId="{4BB1D55D-FE00-4DFB-A77D-D6326C1767A4}" srcOrd="0" destOrd="0" presId="urn:microsoft.com/office/officeart/2008/layout/VerticalCurvedList"/>
    <dgm:cxn modelId="{F1E43301-E2A1-45FE-88EF-20156AD27E1A}" type="presParOf" srcId="{66AD40FF-8480-4DDE-AE7B-0AEC253D9274}" destId="{578DF842-80BB-40DB-A9AD-DAB94DFCF824}" srcOrd="1" destOrd="0" presId="urn:microsoft.com/office/officeart/2008/layout/VerticalCurvedList"/>
    <dgm:cxn modelId="{9D9112C3-34E5-42DC-AE96-7EAA2A9DE20D}" type="presParOf" srcId="{66AD40FF-8480-4DDE-AE7B-0AEC253D9274}" destId="{9A078DF4-7B11-4F6E-85EE-AC3901A7967B}" srcOrd="2" destOrd="0" presId="urn:microsoft.com/office/officeart/2008/layout/VerticalCurvedList"/>
    <dgm:cxn modelId="{C5300FC7-580C-4D0C-9E49-3FDBC2451960}" type="presParOf" srcId="{66AD40FF-8480-4DDE-AE7B-0AEC253D9274}" destId="{3BAFBA57-464E-4FE5-BFD9-03C4D5F001A7}" srcOrd="3" destOrd="0" presId="urn:microsoft.com/office/officeart/2008/layout/VerticalCurvedList"/>
    <dgm:cxn modelId="{9419D865-6249-4BFE-A856-6593E5F3D147}" type="presParOf" srcId="{585EE77A-35BD-47A5-B6F4-76ED95D41ABE}" destId="{E4A33AAC-B74E-470F-8E0E-005E50DB92E8}" srcOrd="1" destOrd="0" presId="urn:microsoft.com/office/officeart/2008/layout/VerticalCurvedList"/>
    <dgm:cxn modelId="{8BC1ACDE-7725-4542-8D98-C61CD89C2979}" type="presParOf" srcId="{585EE77A-35BD-47A5-B6F4-76ED95D41ABE}" destId="{F4D229CC-5683-460E-8F89-EFDCDBFAA363}" srcOrd="2" destOrd="0" presId="urn:microsoft.com/office/officeart/2008/layout/VerticalCurvedList"/>
    <dgm:cxn modelId="{FFDC09D5-F1AD-488E-93FC-8C662C50EB07}" type="presParOf" srcId="{F4D229CC-5683-460E-8F89-EFDCDBFAA363}" destId="{832EBDD2-5FE2-406D-91C7-9DD577B10977}" srcOrd="0" destOrd="0" presId="urn:microsoft.com/office/officeart/2008/layout/VerticalCurvedList"/>
    <dgm:cxn modelId="{26D0D29B-ED4B-4F27-BD92-7D20DDFEBDAA}" type="presParOf" srcId="{585EE77A-35BD-47A5-B6F4-76ED95D41ABE}" destId="{A77234E8-4F89-483F-AFA8-13FF1CCDFBA7}" srcOrd="3" destOrd="0" presId="urn:microsoft.com/office/officeart/2008/layout/VerticalCurvedList"/>
    <dgm:cxn modelId="{84CBE941-2A29-4505-B519-5AB8F182DF7A}" type="presParOf" srcId="{585EE77A-35BD-47A5-B6F4-76ED95D41ABE}" destId="{9E2A0FB4-AC84-4971-AFA8-4E7A99E46C6C}" srcOrd="4" destOrd="0" presId="urn:microsoft.com/office/officeart/2008/layout/VerticalCurvedList"/>
    <dgm:cxn modelId="{A3B075AC-B461-4A6C-8019-4583B26A84EE}" type="presParOf" srcId="{9E2A0FB4-AC84-4971-AFA8-4E7A99E46C6C}" destId="{19D58E82-A1BC-41BC-8668-D8A5C722C470}" srcOrd="0" destOrd="0" presId="urn:microsoft.com/office/officeart/2008/layout/VerticalCurvedList"/>
    <dgm:cxn modelId="{1DCB2062-B3BA-4E5B-9DBE-0F0EA5AD0AB2}" type="presParOf" srcId="{585EE77A-35BD-47A5-B6F4-76ED95D41ABE}" destId="{8A8FC328-7A9A-43C5-B159-B21C88B8E085}" srcOrd="5" destOrd="0" presId="urn:microsoft.com/office/officeart/2008/layout/VerticalCurvedList"/>
    <dgm:cxn modelId="{2E6DE9CF-93B2-411B-86F3-9AB7E29EF17F}" type="presParOf" srcId="{585EE77A-35BD-47A5-B6F4-76ED95D41ABE}" destId="{ACDC4973-83DF-4908-BF2E-F9363721FDB8}" srcOrd="6" destOrd="0" presId="urn:microsoft.com/office/officeart/2008/layout/VerticalCurvedList"/>
    <dgm:cxn modelId="{BDAD2F31-3245-4724-8D91-4D369432107F}" type="presParOf" srcId="{ACDC4973-83DF-4908-BF2E-F9363721FDB8}" destId="{D6233185-444E-461B-ABCC-7AAE5C342E02}" srcOrd="0" destOrd="0" presId="urn:microsoft.com/office/officeart/2008/layout/VerticalCurvedList"/>
    <dgm:cxn modelId="{393459E1-379D-4B73-8749-B903854888C6}" type="presParOf" srcId="{585EE77A-35BD-47A5-B6F4-76ED95D41ABE}" destId="{A3579D1C-4D16-42E0-B889-C123F43DD7BC}" srcOrd="7" destOrd="0" presId="urn:microsoft.com/office/officeart/2008/layout/VerticalCurvedList"/>
    <dgm:cxn modelId="{442128C4-E81E-40A5-8CBD-A73B2F13376B}" type="presParOf" srcId="{585EE77A-35BD-47A5-B6F4-76ED95D41ABE}" destId="{A6A91F6C-BE37-48F0-9EC8-B88AD0D10CAD}" srcOrd="8" destOrd="0" presId="urn:microsoft.com/office/officeart/2008/layout/VerticalCurvedList"/>
    <dgm:cxn modelId="{20217CFD-07A2-4171-B9A3-7F64ABB98F2D}" type="presParOf" srcId="{A6A91F6C-BE37-48F0-9EC8-B88AD0D10CAD}" destId="{37AE2A63-E2B1-4AA5-84CE-3A8FFCEEC639}" srcOrd="0" destOrd="0" presId="urn:microsoft.com/office/officeart/2008/layout/VerticalCurvedList"/>
    <dgm:cxn modelId="{25310F0D-8AFD-4441-B6D9-3189D8E376DE}" type="presParOf" srcId="{585EE77A-35BD-47A5-B6F4-76ED95D41ABE}" destId="{DE172505-107A-4F17-976D-814A0E916D0D}" srcOrd="9" destOrd="0" presId="urn:microsoft.com/office/officeart/2008/layout/VerticalCurvedList"/>
    <dgm:cxn modelId="{B668B281-BBB5-48D9-BEC5-080577E41EBF}" type="presParOf" srcId="{585EE77A-35BD-47A5-B6F4-76ED95D41ABE}" destId="{E0819139-A6CF-47F0-A477-58CA222EA1FE}" srcOrd="10" destOrd="0" presId="urn:microsoft.com/office/officeart/2008/layout/VerticalCurvedList"/>
    <dgm:cxn modelId="{C3E7B1F8-BE08-4C45-9C98-1F1AD439D8A4}" type="presParOf" srcId="{E0819139-A6CF-47F0-A477-58CA222EA1FE}" destId="{CFCD60C6-A9F1-4FDB-B1CC-E98A128018C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1D90F6C-E5C7-4316-93EE-D54030DC1F68}"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E311AA5E-9F03-45C0-B28F-BC0A92EF5704}">
      <dgm:prSet phldrT="[Text]"/>
      <dgm:spPr/>
      <dgm:t>
        <a:bodyPr/>
        <a:lstStyle/>
        <a:p>
          <a:r>
            <a:rPr lang="en-US" dirty="0" smtClean="0"/>
            <a:t>Benchmark </a:t>
          </a:r>
          <a:r>
            <a:rPr lang="en-US" dirty="0" err="1" smtClean="0"/>
            <a:t>untuk</a:t>
          </a:r>
          <a:r>
            <a:rPr lang="en-US" dirty="0" smtClean="0"/>
            <a:t> </a:t>
          </a:r>
          <a:r>
            <a:rPr lang="en-US" dirty="0" err="1" smtClean="0"/>
            <a:t>menjadi</a:t>
          </a:r>
          <a:r>
            <a:rPr lang="en-US" dirty="0" smtClean="0"/>
            <a:t> Leader </a:t>
          </a:r>
          <a:r>
            <a:rPr lang="en-US" dirty="0" err="1" smtClean="0"/>
            <a:t>di</a:t>
          </a:r>
          <a:r>
            <a:rPr lang="en-US" dirty="0" smtClean="0"/>
            <a:t> </a:t>
          </a:r>
          <a:r>
            <a:rPr lang="en-US" dirty="0" err="1" smtClean="0"/>
            <a:t>Bisnis</a:t>
          </a:r>
          <a:endParaRPr lang="en-US" dirty="0"/>
        </a:p>
      </dgm:t>
    </dgm:pt>
    <dgm:pt modelId="{7BF87CE2-8358-451C-8EE8-B29B8D96A834}" type="parTrans" cxnId="{F1DBE061-5BB5-45F0-B5D6-5D7536957EBA}">
      <dgm:prSet/>
      <dgm:spPr/>
      <dgm:t>
        <a:bodyPr/>
        <a:lstStyle/>
        <a:p>
          <a:endParaRPr lang="en-US"/>
        </a:p>
      </dgm:t>
    </dgm:pt>
    <dgm:pt modelId="{615B40C0-88C9-4A62-8C1A-E46E0C534608}" type="sibTrans" cxnId="{F1DBE061-5BB5-45F0-B5D6-5D7536957EBA}">
      <dgm:prSet/>
      <dgm:spPr/>
      <dgm:t>
        <a:bodyPr/>
        <a:lstStyle/>
        <a:p>
          <a:endParaRPr lang="en-US"/>
        </a:p>
      </dgm:t>
    </dgm:pt>
    <dgm:pt modelId="{937E79D8-39F3-44EF-8A98-45C56C4FBDAD}">
      <dgm:prSet phldrT="[Text]"/>
      <dgm:spPr/>
      <dgm:t>
        <a:bodyPr/>
        <a:lstStyle/>
        <a:p>
          <a:r>
            <a:rPr lang="en-US" dirty="0" err="1" smtClean="0"/>
            <a:t>Relasi</a:t>
          </a:r>
          <a:r>
            <a:rPr lang="en-US" dirty="0" smtClean="0"/>
            <a:t> </a:t>
          </a:r>
          <a:r>
            <a:rPr lang="en-US" dirty="0" err="1" smtClean="0"/>
            <a:t>dengan</a:t>
          </a:r>
          <a:r>
            <a:rPr lang="en-US" dirty="0" smtClean="0"/>
            <a:t> Perusahaan</a:t>
          </a:r>
          <a:endParaRPr lang="en-US" dirty="0"/>
        </a:p>
      </dgm:t>
    </dgm:pt>
    <dgm:pt modelId="{9C4FEB9F-A7D6-4109-A5B0-B951A51CFBF8}" type="parTrans" cxnId="{0A065271-B583-4B27-BD2B-BEB3CF882360}">
      <dgm:prSet/>
      <dgm:spPr/>
      <dgm:t>
        <a:bodyPr/>
        <a:lstStyle/>
        <a:p>
          <a:endParaRPr lang="en-US"/>
        </a:p>
      </dgm:t>
    </dgm:pt>
    <dgm:pt modelId="{B366D0FD-E8E2-47AB-86E3-1647733F0B6A}" type="sibTrans" cxnId="{0A065271-B583-4B27-BD2B-BEB3CF882360}">
      <dgm:prSet/>
      <dgm:spPr/>
      <dgm:t>
        <a:bodyPr/>
        <a:lstStyle/>
        <a:p>
          <a:endParaRPr lang="en-US"/>
        </a:p>
      </dgm:t>
    </dgm:pt>
    <dgm:pt modelId="{67F1EC1D-5D50-4DAA-9500-FD57927A56AF}">
      <dgm:prSet phldrT="[Text]"/>
      <dgm:spPr/>
      <dgm:t>
        <a:bodyPr/>
        <a:lstStyle/>
        <a:p>
          <a:r>
            <a:rPr lang="en-US" dirty="0" smtClean="0"/>
            <a:t>Valuable Training</a:t>
          </a:r>
          <a:endParaRPr lang="en-US" dirty="0"/>
        </a:p>
      </dgm:t>
    </dgm:pt>
    <dgm:pt modelId="{8CAB8C54-BCDD-43E8-8EDE-CF04E100C626}" type="parTrans" cxnId="{EA5E06DE-5359-4041-A159-5FA9E2EAA5F4}">
      <dgm:prSet/>
      <dgm:spPr/>
      <dgm:t>
        <a:bodyPr/>
        <a:lstStyle/>
        <a:p>
          <a:endParaRPr lang="en-US"/>
        </a:p>
      </dgm:t>
    </dgm:pt>
    <dgm:pt modelId="{53BC49BB-2AB0-409C-81DA-9E0F649BA9B2}" type="sibTrans" cxnId="{EA5E06DE-5359-4041-A159-5FA9E2EAA5F4}">
      <dgm:prSet/>
      <dgm:spPr/>
      <dgm:t>
        <a:bodyPr/>
        <a:lstStyle/>
        <a:p>
          <a:endParaRPr lang="en-US"/>
        </a:p>
      </dgm:t>
    </dgm:pt>
    <dgm:pt modelId="{71ED6F73-B362-4ACE-9AE6-618C03A0D9F0}">
      <dgm:prSet phldrT="[Text]"/>
      <dgm:spPr/>
      <dgm:t>
        <a:bodyPr/>
        <a:lstStyle/>
        <a:p>
          <a:r>
            <a:rPr lang="en-US" dirty="0" smtClean="0"/>
            <a:t>Client Skill</a:t>
          </a:r>
          <a:endParaRPr lang="en-US" dirty="0"/>
        </a:p>
      </dgm:t>
    </dgm:pt>
    <dgm:pt modelId="{44AF7FBB-CFD9-4EBA-A728-DBF141178182}" type="parTrans" cxnId="{9CA8F106-3AEB-4A4D-9B6C-78DB753AB3BE}">
      <dgm:prSet/>
      <dgm:spPr/>
      <dgm:t>
        <a:bodyPr/>
        <a:lstStyle/>
        <a:p>
          <a:endParaRPr lang="en-US"/>
        </a:p>
      </dgm:t>
    </dgm:pt>
    <dgm:pt modelId="{51A87F09-C200-4C0E-8C61-80476A6E4FA8}" type="sibTrans" cxnId="{9CA8F106-3AEB-4A4D-9B6C-78DB753AB3BE}">
      <dgm:prSet/>
      <dgm:spPr/>
      <dgm:t>
        <a:bodyPr/>
        <a:lstStyle/>
        <a:p>
          <a:endParaRPr lang="en-US"/>
        </a:p>
      </dgm:t>
    </dgm:pt>
    <dgm:pt modelId="{614D3761-1549-4B00-8828-D08483D3EB75}">
      <dgm:prSet phldrT="[Text]"/>
      <dgm:spPr/>
      <dgm:t>
        <a:bodyPr/>
        <a:lstStyle/>
        <a:p>
          <a:r>
            <a:rPr lang="en-US" dirty="0" smtClean="0"/>
            <a:t>Higher Compensation</a:t>
          </a:r>
          <a:endParaRPr lang="en-US" dirty="0"/>
        </a:p>
      </dgm:t>
    </dgm:pt>
    <dgm:pt modelId="{DCE5ED84-2EE0-4E83-BE1C-8C998119DB6D}" type="parTrans" cxnId="{62668262-3690-4794-A4B7-00C1FC437D07}">
      <dgm:prSet/>
      <dgm:spPr/>
      <dgm:t>
        <a:bodyPr/>
        <a:lstStyle/>
        <a:p>
          <a:endParaRPr lang="en-US"/>
        </a:p>
      </dgm:t>
    </dgm:pt>
    <dgm:pt modelId="{6C696D54-5609-4C1E-8BE0-1ED035CA6899}" type="sibTrans" cxnId="{62668262-3690-4794-A4B7-00C1FC437D07}">
      <dgm:prSet/>
      <dgm:spPr/>
      <dgm:t>
        <a:bodyPr/>
        <a:lstStyle/>
        <a:p>
          <a:endParaRPr lang="en-US"/>
        </a:p>
      </dgm:t>
    </dgm:pt>
    <dgm:pt modelId="{8F87EA67-A802-4FE8-A03F-6F397D6FD31E}">
      <dgm:prSet phldrT="[Text]"/>
      <dgm:spPr/>
      <dgm:t>
        <a:bodyPr/>
        <a:lstStyle/>
        <a:p>
          <a:r>
            <a:rPr lang="en-US" dirty="0" smtClean="0"/>
            <a:t>Flexibility in schedule</a:t>
          </a:r>
          <a:endParaRPr lang="en-US" dirty="0"/>
        </a:p>
      </dgm:t>
    </dgm:pt>
    <dgm:pt modelId="{6A85349A-E1CA-433E-AC11-40FE69255611}" type="parTrans" cxnId="{22AF09BE-30E0-49E6-8C20-97BC2FD98A8E}">
      <dgm:prSet/>
      <dgm:spPr/>
      <dgm:t>
        <a:bodyPr/>
        <a:lstStyle/>
        <a:p>
          <a:endParaRPr lang="en-US"/>
        </a:p>
      </dgm:t>
    </dgm:pt>
    <dgm:pt modelId="{0683AFFC-17C1-462A-AFA2-43EB9E655E12}" type="sibTrans" cxnId="{22AF09BE-30E0-49E6-8C20-97BC2FD98A8E}">
      <dgm:prSet/>
      <dgm:spPr/>
      <dgm:t>
        <a:bodyPr/>
        <a:lstStyle/>
        <a:p>
          <a:endParaRPr lang="en-US"/>
        </a:p>
      </dgm:t>
    </dgm:pt>
    <dgm:pt modelId="{8B7722D7-F196-4929-A42F-2D68292E1E73}" type="pres">
      <dgm:prSet presAssocID="{D1D90F6C-E5C7-4316-93EE-D54030DC1F68}" presName="linear" presStyleCnt="0">
        <dgm:presLayoutVars>
          <dgm:dir/>
          <dgm:animLvl val="lvl"/>
          <dgm:resizeHandles val="exact"/>
        </dgm:presLayoutVars>
      </dgm:prSet>
      <dgm:spPr/>
      <dgm:t>
        <a:bodyPr/>
        <a:lstStyle/>
        <a:p>
          <a:endParaRPr lang="en-US"/>
        </a:p>
      </dgm:t>
    </dgm:pt>
    <dgm:pt modelId="{5ED2900B-9FC1-4B1B-A1F2-7EE4D82FB7D8}" type="pres">
      <dgm:prSet presAssocID="{E311AA5E-9F03-45C0-B28F-BC0A92EF5704}" presName="parentLin" presStyleCnt="0"/>
      <dgm:spPr/>
    </dgm:pt>
    <dgm:pt modelId="{6BA0742A-958B-41A3-A95A-D032C8971F3C}" type="pres">
      <dgm:prSet presAssocID="{E311AA5E-9F03-45C0-B28F-BC0A92EF5704}" presName="parentLeftMargin" presStyleLbl="node1" presStyleIdx="0" presStyleCnt="6"/>
      <dgm:spPr/>
      <dgm:t>
        <a:bodyPr/>
        <a:lstStyle/>
        <a:p>
          <a:endParaRPr lang="en-US"/>
        </a:p>
      </dgm:t>
    </dgm:pt>
    <dgm:pt modelId="{CCBDF2C9-55F5-4C2C-A4A8-179A07CD49A0}" type="pres">
      <dgm:prSet presAssocID="{E311AA5E-9F03-45C0-B28F-BC0A92EF5704}" presName="parentText" presStyleLbl="node1" presStyleIdx="0" presStyleCnt="6">
        <dgm:presLayoutVars>
          <dgm:chMax val="0"/>
          <dgm:bulletEnabled val="1"/>
        </dgm:presLayoutVars>
      </dgm:prSet>
      <dgm:spPr/>
      <dgm:t>
        <a:bodyPr/>
        <a:lstStyle/>
        <a:p>
          <a:endParaRPr lang="en-US"/>
        </a:p>
      </dgm:t>
    </dgm:pt>
    <dgm:pt modelId="{035DCFA7-AA4F-4398-8698-C485325E3C40}" type="pres">
      <dgm:prSet presAssocID="{E311AA5E-9F03-45C0-B28F-BC0A92EF5704}" presName="negativeSpace" presStyleCnt="0"/>
      <dgm:spPr/>
    </dgm:pt>
    <dgm:pt modelId="{787E0A37-76B7-4937-A831-5C017018F49D}" type="pres">
      <dgm:prSet presAssocID="{E311AA5E-9F03-45C0-B28F-BC0A92EF5704}" presName="childText" presStyleLbl="conFgAcc1" presStyleIdx="0" presStyleCnt="6" custLinFactNeighborX="952">
        <dgm:presLayoutVars>
          <dgm:bulletEnabled val="1"/>
        </dgm:presLayoutVars>
      </dgm:prSet>
      <dgm:spPr/>
    </dgm:pt>
    <dgm:pt modelId="{C2D17B27-577A-4E29-9DD6-0FE6D5AB4411}" type="pres">
      <dgm:prSet presAssocID="{615B40C0-88C9-4A62-8C1A-E46E0C534608}" presName="spaceBetweenRectangles" presStyleCnt="0"/>
      <dgm:spPr/>
    </dgm:pt>
    <dgm:pt modelId="{2136A081-62E8-4841-AB10-B4A9AD3EFA8F}" type="pres">
      <dgm:prSet presAssocID="{67F1EC1D-5D50-4DAA-9500-FD57927A56AF}" presName="parentLin" presStyleCnt="0"/>
      <dgm:spPr/>
    </dgm:pt>
    <dgm:pt modelId="{8DFAC9E5-A2D3-4808-8548-E3B7551DD279}" type="pres">
      <dgm:prSet presAssocID="{67F1EC1D-5D50-4DAA-9500-FD57927A56AF}" presName="parentLeftMargin" presStyleLbl="node1" presStyleIdx="0" presStyleCnt="6"/>
      <dgm:spPr/>
      <dgm:t>
        <a:bodyPr/>
        <a:lstStyle/>
        <a:p>
          <a:endParaRPr lang="en-US"/>
        </a:p>
      </dgm:t>
    </dgm:pt>
    <dgm:pt modelId="{F9419ECB-DA23-40CD-94C4-6A3024EEE450}" type="pres">
      <dgm:prSet presAssocID="{67F1EC1D-5D50-4DAA-9500-FD57927A56AF}" presName="parentText" presStyleLbl="node1" presStyleIdx="1" presStyleCnt="6">
        <dgm:presLayoutVars>
          <dgm:chMax val="0"/>
          <dgm:bulletEnabled val="1"/>
        </dgm:presLayoutVars>
      </dgm:prSet>
      <dgm:spPr/>
      <dgm:t>
        <a:bodyPr/>
        <a:lstStyle/>
        <a:p>
          <a:endParaRPr lang="en-US"/>
        </a:p>
      </dgm:t>
    </dgm:pt>
    <dgm:pt modelId="{729A0202-F41C-470E-98B5-329363D83701}" type="pres">
      <dgm:prSet presAssocID="{67F1EC1D-5D50-4DAA-9500-FD57927A56AF}" presName="negativeSpace" presStyleCnt="0"/>
      <dgm:spPr/>
    </dgm:pt>
    <dgm:pt modelId="{49A314B9-5D79-4BF0-8DFD-DE3D29BA5354}" type="pres">
      <dgm:prSet presAssocID="{67F1EC1D-5D50-4DAA-9500-FD57927A56AF}" presName="childText" presStyleLbl="conFgAcc1" presStyleIdx="1" presStyleCnt="6">
        <dgm:presLayoutVars>
          <dgm:bulletEnabled val="1"/>
        </dgm:presLayoutVars>
      </dgm:prSet>
      <dgm:spPr/>
    </dgm:pt>
    <dgm:pt modelId="{FC20777F-1C8F-4EBA-B37A-07A0AEE2BA0C}" type="pres">
      <dgm:prSet presAssocID="{53BC49BB-2AB0-409C-81DA-9E0F649BA9B2}" presName="spaceBetweenRectangles" presStyleCnt="0"/>
      <dgm:spPr/>
    </dgm:pt>
    <dgm:pt modelId="{62B1EDDF-77C9-4546-93ED-01B1096AA7DF}" type="pres">
      <dgm:prSet presAssocID="{71ED6F73-B362-4ACE-9AE6-618C03A0D9F0}" presName="parentLin" presStyleCnt="0"/>
      <dgm:spPr/>
    </dgm:pt>
    <dgm:pt modelId="{8749F30B-2D30-4CA4-BDA4-1E78308AAAF0}" type="pres">
      <dgm:prSet presAssocID="{71ED6F73-B362-4ACE-9AE6-618C03A0D9F0}" presName="parentLeftMargin" presStyleLbl="node1" presStyleIdx="1" presStyleCnt="6"/>
      <dgm:spPr/>
      <dgm:t>
        <a:bodyPr/>
        <a:lstStyle/>
        <a:p>
          <a:endParaRPr lang="en-US"/>
        </a:p>
      </dgm:t>
    </dgm:pt>
    <dgm:pt modelId="{5E1D1760-9A27-4EF0-8D1B-BB4BCF97F254}" type="pres">
      <dgm:prSet presAssocID="{71ED6F73-B362-4ACE-9AE6-618C03A0D9F0}" presName="parentText" presStyleLbl="node1" presStyleIdx="2" presStyleCnt="6">
        <dgm:presLayoutVars>
          <dgm:chMax val="0"/>
          <dgm:bulletEnabled val="1"/>
        </dgm:presLayoutVars>
      </dgm:prSet>
      <dgm:spPr/>
      <dgm:t>
        <a:bodyPr/>
        <a:lstStyle/>
        <a:p>
          <a:endParaRPr lang="en-US"/>
        </a:p>
      </dgm:t>
    </dgm:pt>
    <dgm:pt modelId="{CF852CC9-B2C0-469E-BEFA-4CE0DB97FB83}" type="pres">
      <dgm:prSet presAssocID="{71ED6F73-B362-4ACE-9AE6-618C03A0D9F0}" presName="negativeSpace" presStyleCnt="0"/>
      <dgm:spPr/>
    </dgm:pt>
    <dgm:pt modelId="{781B1C87-AD58-44F9-8F46-EA688768E8E5}" type="pres">
      <dgm:prSet presAssocID="{71ED6F73-B362-4ACE-9AE6-618C03A0D9F0}" presName="childText" presStyleLbl="conFgAcc1" presStyleIdx="2" presStyleCnt="6">
        <dgm:presLayoutVars>
          <dgm:bulletEnabled val="1"/>
        </dgm:presLayoutVars>
      </dgm:prSet>
      <dgm:spPr/>
    </dgm:pt>
    <dgm:pt modelId="{2D6B1038-582B-428F-9DBD-F13D872C401A}" type="pres">
      <dgm:prSet presAssocID="{51A87F09-C200-4C0E-8C61-80476A6E4FA8}" presName="spaceBetweenRectangles" presStyleCnt="0"/>
      <dgm:spPr/>
    </dgm:pt>
    <dgm:pt modelId="{537B72F5-C456-4BC2-B523-23C64D8501E2}" type="pres">
      <dgm:prSet presAssocID="{937E79D8-39F3-44EF-8A98-45C56C4FBDAD}" presName="parentLin" presStyleCnt="0"/>
      <dgm:spPr/>
    </dgm:pt>
    <dgm:pt modelId="{E9F8CEAF-7AA2-4AE8-A30D-3E00A06C8442}" type="pres">
      <dgm:prSet presAssocID="{937E79D8-39F3-44EF-8A98-45C56C4FBDAD}" presName="parentLeftMargin" presStyleLbl="node1" presStyleIdx="2" presStyleCnt="6"/>
      <dgm:spPr/>
      <dgm:t>
        <a:bodyPr/>
        <a:lstStyle/>
        <a:p>
          <a:endParaRPr lang="en-US"/>
        </a:p>
      </dgm:t>
    </dgm:pt>
    <dgm:pt modelId="{9BD62447-570A-4C5E-86E1-64EBF3740E62}" type="pres">
      <dgm:prSet presAssocID="{937E79D8-39F3-44EF-8A98-45C56C4FBDAD}" presName="parentText" presStyleLbl="node1" presStyleIdx="3" presStyleCnt="6">
        <dgm:presLayoutVars>
          <dgm:chMax val="0"/>
          <dgm:bulletEnabled val="1"/>
        </dgm:presLayoutVars>
      </dgm:prSet>
      <dgm:spPr/>
      <dgm:t>
        <a:bodyPr/>
        <a:lstStyle/>
        <a:p>
          <a:endParaRPr lang="en-US"/>
        </a:p>
      </dgm:t>
    </dgm:pt>
    <dgm:pt modelId="{CA8B00C3-025D-447F-A242-74E5A4DEA3E3}" type="pres">
      <dgm:prSet presAssocID="{937E79D8-39F3-44EF-8A98-45C56C4FBDAD}" presName="negativeSpace" presStyleCnt="0"/>
      <dgm:spPr/>
    </dgm:pt>
    <dgm:pt modelId="{313DFF99-4A6A-4F5E-A69E-0FA170991D17}" type="pres">
      <dgm:prSet presAssocID="{937E79D8-39F3-44EF-8A98-45C56C4FBDAD}" presName="childText" presStyleLbl="conFgAcc1" presStyleIdx="3" presStyleCnt="6">
        <dgm:presLayoutVars>
          <dgm:bulletEnabled val="1"/>
        </dgm:presLayoutVars>
      </dgm:prSet>
      <dgm:spPr/>
    </dgm:pt>
    <dgm:pt modelId="{198A0EF0-12CB-4DFF-882C-D755CA2BC90E}" type="pres">
      <dgm:prSet presAssocID="{B366D0FD-E8E2-47AB-86E3-1647733F0B6A}" presName="spaceBetweenRectangles" presStyleCnt="0"/>
      <dgm:spPr/>
    </dgm:pt>
    <dgm:pt modelId="{249E8588-A30F-4A29-8D4A-4CDF6069927F}" type="pres">
      <dgm:prSet presAssocID="{614D3761-1549-4B00-8828-D08483D3EB75}" presName="parentLin" presStyleCnt="0"/>
      <dgm:spPr/>
    </dgm:pt>
    <dgm:pt modelId="{0060211E-8459-4D8E-A618-D1746370529F}" type="pres">
      <dgm:prSet presAssocID="{614D3761-1549-4B00-8828-D08483D3EB75}" presName="parentLeftMargin" presStyleLbl="node1" presStyleIdx="3" presStyleCnt="6"/>
      <dgm:spPr/>
      <dgm:t>
        <a:bodyPr/>
        <a:lstStyle/>
        <a:p>
          <a:endParaRPr lang="en-US"/>
        </a:p>
      </dgm:t>
    </dgm:pt>
    <dgm:pt modelId="{503953CA-4F6E-469A-A7E3-9A5288E77510}" type="pres">
      <dgm:prSet presAssocID="{614D3761-1549-4B00-8828-D08483D3EB75}" presName="parentText" presStyleLbl="node1" presStyleIdx="4" presStyleCnt="6">
        <dgm:presLayoutVars>
          <dgm:chMax val="0"/>
          <dgm:bulletEnabled val="1"/>
        </dgm:presLayoutVars>
      </dgm:prSet>
      <dgm:spPr/>
      <dgm:t>
        <a:bodyPr/>
        <a:lstStyle/>
        <a:p>
          <a:endParaRPr lang="en-US"/>
        </a:p>
      </dgm:t>
    </dgm:pt>
    <dgm:pt modelId="{699D9A10-0372-4B1C-813D-7690E971EB79}" type="pres">
      <dgm:prSet presAssocID="{614D3761-1549-4B00-8828-D08483D3EB75}" presName="negativeSpace" presStyleCnt="0"/>
      <dgm:spPr/>
    </dgm:pt>
    <dgm:pt modelId="{E3C266FA-F4A6-459A-BABE-045A7E90AE3C}" type="pres">
      <dgm:prSet presAssocID="{614D3761-1549-4B00-8828-D08483D3EB75}" presName="childText" presStyleLbl="conFgAcc1" presStyleIdx="4" presStyleCnt="6">
        <dgm:presLayoutVars>
          <dgm:bulletEnabled val="1"/>
        </dgm:presLayoutVars>
      </dgm:prSet>
      <dgm:spPr/>
    </dgm:pt>
    <dgm:pt modelId="{74D553FD-D505-4093-A602-0D905DD7CD88}" type="pres">
      <dgm:prSet presAssocID="{6C696D54-5609-4C1E-8BE0-1ED035CA6899}" presName="spaceBetweenRectangles" presStyleCnt="0"/>
      <dgm:spPr/>
    </dgm:pt>
    <dgm:pt modelId="{C65376CF-E0C3-4F6A-9EAB-EDDC011AF20F}" type="pres">
      <dgm:prSet presAssocID="{8F87EA67-A802-4FE8-A03F-6F397D6FD31E}" presName="parentLin" presStyleCnt="0"/>
      <dgm:spPr/>
    </dgm:pt>
    <dgm:pt modelId="{0FF7EF59-B2DB-4A36-9A5D-6AE030472B34}" type="pres">
      <dgm:prSet presAssocID="{8F87EA67-A802-4FE8-A03F-6F397D6FD31E}" presName="parentLeftMargin" presStyleLbl="node1" presStyleIdx="4" presStyleCnt="6"/>
      <dgm:spPr/>
      <dgm:t>
        <a:bodyPr/>
        <a:lstStyle/>
        <a:p>
          <a:endParaRPr lang="en-US"/>
        </a:p>
      </dgm:t>
    </dgm:pt>
    <dgm:pt modelId="{9A4359F7-3379-47D2-8047-C35F0BA075FC}" type="pres">
      <dgm:prSet presAssocID="{8F87EA67-A802-4FE8-A03F-6F397D6FD31E}" presName="parentText" presStyleLbl="node1" presStyleIdx="5" presStyleCnt="6">
        <dgm:presLayoutVars>
          <dgm:chMax val="0"/>
          <dgm:bulletEnabled val="1"/>
        </dgm:presLayoutVars>
      </dgm:prSet>
      <dgm:spPr/>
      <dgm:t>
        <a:bodyPr/>
        <a:lstStyle/>
        <a:p>
          <a:endParaRPr lang="en-US"/>
        </a:p>
      </dgm:t>
    </dgm:pt>
    <dgm:pt modelId="{7D7A44D8-95E9-4CF3-BE8F-8D9903328F23}" type="pres">
      <dgm:prSet presAssocID="{8F87EA67-A802-4FE8-A03F-6F397D6FD31E}" presName="negativeSpace" presStyleCnt="0"/>
      <dgm:spPr/>
    </dgm:pt>
    <dgm:pt modelId="{591599FD-B17E-485E-BC34-C44AEE35E6B8}" type="pres">
      <dgm:prSet presAssocID="{8F87EA67-A802-4FE8-A03F-6F397D6FD31E}" presName="childText" presStyleLbl="conFgAcc1" presStyleIdx="5" presStyleCnt="6">
        <dgm:presLayoutVars>
          <dgm:bulletEnabled val="1"/>
        </dgm:presLayoutVars>
      </dgm:prSet>
      <dgm:spPr/>
    </dgm:pt>
  </dgm:ptLst>
  <dgm:cxnLst>
    <dgm:cxn modelId="{01CDDE94-4288-484D-ADCC-9872C291069F}" type="presOf" srcId="{71ED6F73-B362-4ACE-9AE6-618C03A0D9F0}" destId="{8749F30B-2D30-4CA4-BDA4-1E78308AAAF0}" srcOrd="0" destOrd="0" presId="urn:microsoft.com/office/officeart/2005/8/layout/list1"/>
    <dgm:cxn modelId="{A2CE50BB-44BC-4BD5-9B3B-31D0EB793309}" type="presOf" srcId="{E311AA5E-9F03-45C0-B28F-BC0A92EF5704}" destId="{6BA0742A-958B-41A3-A95A-D032C8971F3C}" srcOrd="0" destOrd="0" presId="urn:microsoft.com/office/officeart/2005/8/layout/list1"/>
    <dgm:cxn modelId="{F1DBE061-5BB5-45F0-B5D6-5D7536957EBA}" srcId="{D1D90F6C-E5C7-4316-93EE-D54030DC1F68}" destId="{E311AA5E-9F03-45C0-B28F-BC0A92EF5704}" srcOrd="0" destOrd="0" parTransId="{7BF87CE2-8358-451C-8EE8-B29B8D96A834}" sibTransId="{615B40C0-88C9-4A62-8C1A-E46E0C534608}"/>
    <dgm:cxn modelId="{44ABB082-A93A-401C-8D34-D535FC45BE0B}" type="presOf" srcId="{8F87EA67-A802-4FE8-A03F-6F397D6FD31E}" destId="{9A4359F7-3379-47D2-8047-C35F0BA075FC}" srcOrd="1" destOrd="0" presId="urn:microsoft.com/office/officeart/2005/8/layout/list1"/>
    <dgm:cxn modelId="{22AF09BE-30E0-49E6-8C20-97BC2FD98A8E}" srcId="{D1D90F6C-E5C7-4316-93EE-D54030DC1F68}" destId="{8F87EA67-A802-4FE8-A03F-6F397D6FD31E}" srcOrd="5" destOrd="0" parTransId="{6A85349A-E1CA-433E-AC11-40FE69255611}" sibTransId="{0683AFFC-17C1-462A-AFA2-43EB9E655E12}"/>
    <dgm:cxn modelId="{EA763974-235B-4EDA-B5C1-B462EA9F085D}" type="presOf" srcId="{614D3761-1549-4B00-8828-D08483D3EB75}" destId="{503953CA-4F6E-469A-A7E3-9A5288E77510}" srcOrd="1" destOrd="0" presId="urn:microsoft.com/office/officeart/2005/8/layout/list1"/>
    <dgm:cxn modelId="{088732CE-6CE8-46A0-AA1E-233E338E57E9}" type="presOf" srcId="{937E79D8-39F3-44EF-8A98-45C56C4FBDAD}" destId="{E9F8CEAF-7AA2-4AE8-A30D-3E00A06C8442}" srcOrd="0" destOrd="0" presId="urn:microsoft.com/office/officeart/2005/8/layout/list1"/>
    <dgm:cxn modelId="{93A19516-559A-4E5E-AD35-CD649CCFA45E}" type="presOf" srcId="{D1D90F6C-E5C7-4316-93EE-D54030DC1F68}" destId="{8B7722D7-F196-4929-A42F-2D68292E1E73}" srcOrd="0" destOrd="0" presId="urn:microsoft.com/office/officeart/2005/8/layout/list1"/>
    <dgm:cxn modelId="{62668262-3690-4794-A4B7-00C1FC437D07}" srcId="{D1D90F6C-E5C7-4316-93EE-D54030DC1F68}" destId="{614D3761-1549-4B00-8828-D08483D3EB75}" srcOrd="4" destOrd="0" parTransId="{DCE5ED84-2EE0-4E83-BE1C-8C998119DB6D}" sibTransId="{6C696D54-5609-4C1E-8BE0-1ED035CA6899}"/>
    <dgm:cxn modelId="{6FA5C261-358F-4E9F-AE21-BD4FA4F3C569}" type="presOf" srcId="{71ED6F73-B362-4ACE-9AE6-618C03A0D9F0}" destId="{5E1D1760-9A27-4EF0-8D1B-BB4BCF97F254}" srcOrd="1" destOrd="0" presId="urn:microsoft.com/office/officeart/2005/8/layout/list1"/>
    <dgm:cxn modelId="{9CA8F106-3AEB-4A4D-9B6C-78DB753AB3BE}" srcId="{D1D90F6C-E5C7-4316-93EE-D54030DC1F68}" destId="{71ED6F73-B362-4ACE-9AE6-618C03A0D9F0}" srcOrd="2" destOrd="0" parTransId="{44AF7FBB-CFD9-4EBA-A728-DBF141178182}" sibTransId="{51A87F09-C200-4C0E-8C61-80476A6E4FA8}"/>
    <dgm:cxn modelId="{61A6D9D3-E0EC-410E-9188-77E2BC918995}" type="presOf" srcId="{937E79D8-39F3-44EF-8A98-45C56C4FBDAD}" destId="{9BD62447-570A-4C5E-86E1-64EBF3740E62}" srcOrd="1" destOrd="0" presId="urn:microsoft.com/office/officeart/2005/8/layout/list1"/>
    <dgm:cxn modelId="{85B6D3FB-32BD-4526-BF92-0C852DE49C95}" type="presOf" srcId="{67F1EC1D-5D50-4DAA-9500-FD57927A56AF}" destId="{8DFAC9E5-A2D3-4808-8548-E3B7551DD279}" srcOrd="0" destOrd="0" presId="urn:microsoft.com/office/officeart/2005/8/layout/list1"/>
    <dgm:cxn modelId="{0A065271-B583-4B27-BD2B-BEB3CF882360}" srcId="{D1D90F6C-E5C7-4316-93EE-D54030DC1F68}" destId="{937E79D8-39F3-44EF-8A98-45C56C4FBDAD}" srcOrd="3" destOrd="0" parTransId="{9C4FEB9F-A7D6-4109-A5B0-B951A51CFBF8}" sibTransId="{B366D0FD-E8E2-47AB-86E3-1647733F0B6A}"/>
    <dgm:cxn modelId="{AA0881EE-9BAB-4939-9EA5-BD25457DDF98}" type="presOf" srcId="{E311AA5E-9F03-45C0-B28F-BC0A92EF5704}" destId="{CCBDF2C9-55F5-4C2C-A4A8-179A07CD49A0}" srcOrd="1" destOrd="0" presId="urn:microsoft.com/office/officeart/2005/8/layout/list1"/>
    <dgm:cxn modelId="{0FEA34DE-D30E-401D-861C-62D000553A03}" type="presOf" srcId="{614D3761-1549-4B00-8828-D08483D3EB75}" destId="{0060211E-8459-4D8E-A618-D1746370529F}" srcOrd="0" destOrd="0" presId="urn:microsoft.com/office/officeart/2005/8/layout/list1"/>
    <dgm:cxn modelId="{2990CD03-9B86-48EF-8F5E-772DE5C5AE25}" type="presOf" srcId="{8F87EA67-A802-4FE8-A03F-6F397D6FD31E}" destId="{0FF7EF59-B2DB-4A36-9A5D-6AE030472B34}" srcOrd="0" destOrd="0" presId="urn:microsoft.com/office/officeart/2005/8/layout/list1"/>
    <dgm:cxn modelId="{EA5E06DE-5359-4041-A159-5FA9E2EAA5F4}" srcId="{D1D90F6C-E5C7-4316-93EE-D54030DC1F68}" destId="{67F1EC1D-5D50-4DAA-9500-FD57927A56AF}" srcOrd="1" destOrd="0" parTransId="{8CAB8C54-BCDD-43E8-8EDE-CF04E100C626}" sibTransId="{53BC49BB-2AB0-409C-81DA-9E0F649BA9B2}"/>
    <dgm:cxn modelId="{780024DF-9999-4D51-A3E4-DFBA3CCA07DF}" type="presOf" srcId="{67F1EC1D-5D50-4DAA-9500-FD57927A56AF}" destId="{F9419ECB-DA23-40CD-94C4-6A3024EEE450}" srcOrd="1" destOrd="0" presId="urn:microsoft.com/office/officeart/2005/8/layout/list1"/>
    <dgm:cxn modelId="{0B93EB6A-B6AE-4B48-A7D6-3C3980BBAB1E}" type="presParOf" srcId="{8B7722D7-F196-4929-A42F-2D68292E1E73}" destId="{5ED2900B-9FC1-4B1B-A1F2-7EE4D82FB7D8}" srcOrd="0" destOrd="0" presId="urn:microsoft.com/office/officeart/2005/8/layout/list1"/>
    <dgm:cxn modelId="{FFC66167-2E2A-430C-ABA1-5BD3591386DC}" type="presParOf" srcId="{5ED2900B-9FC1-4B1B-A1F2-7EE4D82FB7D8}" destId="{6BA0742A-958B-41A3-A95A-D032C8971F3C}" srcOrd="0" destOrd="0" presId="urn:microsoft.com/office/officeart/2005/8/layout/list1"/>
    <dgm:cxn modelId="{5065A07A-B603-47D5-8A78-F8195C58F967}" type="presParOf" srcId="{5ED2900B-9FC1-4B1B-A1F2-7EE4D82FB7D8}" destId="{CCBDF2C9-55F5-4C2C-A4A8-179A07CD49A0}" srcOrd="1" destOrd="0" presId="urn:microsoft.com/office/officeart/2005/8/layout/list1"/>
    <dgm:cxn modelId="{4DDAD3F2-B8DE-49D8-B154-2AB580BB1AC9}" type="presParOf" srcId="{8B7722D7-F196-4929-A42F-2D68292E1E73}" destId="{035DCFA7-AA4F-4398-8698-C485325E3C40}" srcOrd="1" destOrd="0" presId="urn:microsoft.com/office/officeart/2005/8/layout/list1"/>
    <dgm:cxn modelId="{FE05A965-A806-48A7-8A7F-4B2214E92770}" type="presParOf" srcId="{8B7722D7-F196-4929-A42F-2D68292E1E73}" destId="{787E0A37-76B7-4937-A831-5C017018F49D}" srcOrd="2" destOrd="0" presId="urn:microsoft.com/office/officeart/2005/8/layout/list1"/>
    <dgm:cxn modelId="{35DF8691-FF86-48D7-8127-3E1E9E6C2AAD}" type="presParOf" srcId="{8B7722D7-F196-4929-A42F-2D68292E1E73}" destId="{C2D17B27-577A-4E29-9DD6-0FE6D5AB4411}" srcOrd="3" destOrd="0" presId="urn:microsoft.com/office/officeart/2005/8/layout/list1"/>
    <dgm:cxn modelId="{EF31AFAA-18B8-43F4-912E-1FF871AF7A6E}" type="presParOf" srcId="{8B7722D7-F196-4929-A42F-2D68292E1E73}" destId="{2136A081-62E8-4841-AB10-B4A9AD3EFA8F}" srcOrd="4" destOrd="0" presId="urn:microsoft.com/office/officeart/2005/8/layout/list1"/>
    <dgm:cxn modelId="{A876E8D0-D60C-4FD0-8B2D-B771B2EF0E99}" type="presParOf" srcId="{2136A081-62E8-4841-AB10-B4A9AD3EFA8F}" destId="{8DFAC9E5-A2D3-4808-8548-E3B7551DD279}" srcOrd="0" destOrd="0" presId="urn:microsoft.com/office/officeart/2005/8/layout/list1"/>
    <dgm:cxn modelId="{BDBEE91E-EF65-47A4-A44E-3B5251A44059}" type="presParOf" srcId="{2136A081-62E8-4841-AB10-B4A9AD3EFA8F}" destId="{F9419ECB-DA23-40CD-94C4-6A3024EEE450}" srcOrd="1" destOrd="0" presId="urn:microsoft.com/office/officeart/2005/8/layout/list1"/>
    <dgm:cxn modelId="{223395FA-CD62-4FD1-93EB-6A3051665EAD}" type="presParOf" srcId="{8B7722D7-F196-4929-A42F-2D68292E1E73}" destId="{729A0202-F41C-470E-98B5-329363D83701}" srcOrd="5" destOrd="0" presId="urn:microsoft.com/office/officeart/2005/8/layout/list1"/>
    <dgm:cxn modelId="{B99843B4-4CD3-4035-BF02-2B214C9A5187}" type="presParOf" srcId="{8B7722D7-F196-4929-A42F-2D68292E1E73}" destId="{49A314B9-5D79-4BF0-8DFD-DE3D29BA5354}" srcOrd="6" destOrd="0" presId="urn:microsoft.com/office/officeart/2005/8/layout/list1"/>
    <dgm:cxn modelId="{E1348556-8BC6-440D-9A2A-B1DE0ED1B6C9}" type="presParOf" srcId="{8B7722D7-F196-4929-A42F-2D68292E1E73}" destId="{FC20777F-1C8F-4EBA-B37A-07A0AEE2BA0C}" srcOrd="7" destOrd="0" presId="urn:microsoft.com/office/officeart/2005/8/layout/list1"/>
    <dgm:cxn modelId="{5C7219D0-15B7-4E69-843A-1D577A4917BF}" type="presParOf" srcId="{8B7722D7-F196-4929-A42F-2D68292E1E73}" destId="{62B1EDDF-77C9-4546-93ED-01B1096AA7DF}" srcOrd="8" destOrd="0" presId="urn:microsoft.com/office/officeart/2005/8/layout/list1"/>
    <dgm:cxn modelId="{31188D66-331A-476A-8BB4-71613EB14F6D}" type="presParOf" srcId="{62B1EDDF-77C9-4546-93ED-01B1096AA7DF}" destId="{8749F30B-2D30-4CA4-BDA4-1E78308AAAF0}" srcOrd="0" destOrd="0" presId="urn:microsoft.com/office/officeart/2005/8/layout/list1"/>
    <dgm:cxn modelId="{063B2DBB-0E96-4A11-843D-5D8C271EAD6C}" type="presParOf" srcId="{62B1EDDF-77C9-4546-93ED-01B1096AA7DF}" destId="{5E1D1760-9A27-4EF0-8D1B-BB4BCF97F254}" srcOrd="1" destOrd="0" presId="urn:microsoft.com/office/officeart/2005/8/layout/list1"/>
    <dgm:cxn modelId="{2344DFD0-72D5-4323-9F1C-0C49578E7C6C}" type="presParOf" srcId="{8B7722D7-F196-4929-A42F-2D68292E1E73}" destId="{CF852CC9-B2C0-469E-BEFA-4CE0DB97FB83}" srcOrd="9" destOrd="0" presId="urn:microsoft.com/office/officeart/2005/8/layout/list1"/>
    <dgm:cxn modelId="{47632886-81FB-4CD8-A479-490BD6B755AC}" type="presParOf" srcId="{8B7722D7-F196-4929-A42F-2D68292E1E73}" destId="{781B1C87-AD58-44F9-8F46-EA688768E8E5}" srcOrd="10" destOrd="0" presId="urn:microsoft.com/office/officeart/2005/8/layout/list1"/>
    <dgm:cxn modelId="{07686637-0830-4A74-B034-9D4D86474959}" type="presParOf" srcId="{8B7722D7-F196-4929-A42F-2D68292E1E73}" destId="{2D6B1038-582B-428F-9DBD-F13D872C401A}" srcOrd="11" destOrd="0" presId="urn:microsoft.com/office/officeart/2005/8/layout/list1"/>
    <dgm:cxn modelId="{8D512485-5F61-428A-A6C0-5F003A0C19F5}" type="presParOf" srcId="{8B7722D7-F196-4929-A42F-2D68292E1E73}" destId="{537B72F5-C456-4BC2-B523-23C64D8501E2}" srcOrd="12" destOrd="0" presId="urn:microsoft.com/office/officeart/2005/8/layout/list1"/>
    <dgm:cxn modelId="{14084222-8837-4256-954B-15C506680DF4}" type="presParOf" srcId="{537B72F5-C456-4BC2-B523-23C64D8501E2}" destId="{E9F8CEAF-7AA2-4AE8-A30D-3E00A06C8442}" srcOrd="0" destOrd="0" presId="urn:microsoft.com/office/officeart/2005/8/layout/list1"/>
    <dgm:cxn modelId="{2E05455C-FBD1-41D0-9880-DE36E9909D53}" type="presParOf" srcId="{537B72F5-C456-4BC2-B523-23C64D8501E2}" destId="{9BD62447-570A-4C5E-86E1-64EBF3740E62}" srcOrd="1" destOrd="0" presId="urn:microsoft.com/office/officeart/2005/8/layout/list1"/>
    <dgm:cxn modelId="{D60AA8E2-1325-4542-B7D8-F3A56839120F}" type="presParOf" srcId="{8B7722D7-F196-4929-A42F-2D68292E1E73}" destId="{CA8B00C3-025D-447F-A242-74E5A4DEA3E3}" srcOrd="13" destOrd="0" presId="urn:microsoft.com/office/officeart/2005/8/layout/list1"/>
    <dgm:cxn modelId="{682DCA46-2DDA-40C2-BF8B-DB231DE42238}" type="presParOf" srcId="{8B7722D7-F196-4929-A42F-2D68292E1E73}" destId="{313DFF99-4A6A-4F5E-A69E-0FA170991D17}" srcOrd="14" destOrd="0" presId="urn:microsoft.com/office/officeart/2005/8/layout/list1"/>
    <dgm:cxn modelId="{18E2CA5C-C09A-4976-82BC-5E02ADF1D83D}" type="presParOf" srcId="{8B7722D7-F196-4929-A42F-2D68292E1E73}" destId="{198A0EF0-12CB-4DFF-882C-D755CA2BC90E}" srcOrd="15" destOrd="0" presId="urn:microsoft.com/office/officeart/2005/8/layout/list1"/>
    <dgm:cxn modelId="{67949B36-2EDF-4AE1-A0F3-46B03910EF56}" type="presParOf" srcId="{8B7722D7-F196-4929-A42F-2D68292E1E73}" destId="{249E8588-A30F-4A29-8D4A-4CDF6069927F}" srcOrd="16" destOrd="0" presId="urn:microsoft.com/office/officeart/2005/8/layout/list1"/>
    <dgm:cxn modelId="{7905BD44-88D5-4163-86FD-D064007A6271}" type="presParOf" srcId="{249E8588-A30F-4A29-8D4A-4CDF6069927F}" destId="{0060211E-8459-4D8E-A618-D1746370529F}" srcOrd="0" destOrd="0" presId="urn:microsoft.com/office/officeart/2005/8/layout/list1"/>
    <dgm:cxn modelId="{D2B74545-9548-4977-9A4C-07F4FADFA6F8}" type="presParOf" srcId="{249E8588-A30F-4A29-8D4A-4CDF6069927F}" destId="{503953CA-4F6E-469A-A7E3-9A5288E77510}" srcOrd="1" destOrd="0" presId="urn:microsoft.com/office/officeart/2005/8/layout/list1"/>
    <dgm:cxn modelId="{58876A51-5D88-4BF6-912B-D93D511DCA61}" type="presParOf" srcId="{8B7722D7-F196-4929-A42F-2D68292E1E73}" destId="{699D9A10-0372-4B1C-813D-7690E971EB79}" srcOrd="17" destOrd="0" presId="urn:microsoft.com/office/officeart/2005/8/layout/list1"/>
    <dgm:cxn modelId="{E5708D20-BBC4-40FD-9AB1-AFE8FCA3F39A}" type="presParOf" srcId="{8B7722D7-F196-4929-A42F-2D68292E1E73}" destId="{E3C266FA-F4A6-459A-BABE-045A7E90AE3C}" srcOrd="18" destOrd="0" presId="urn:microsoft.com/office/officeart/2005/8/layout/list1"/>
    <dgm:cxn modelId="{3DCD201E-BE4D-47BB-AC43-87E65FBD2EAE}" type="presParOf" srcId="{8B7722D7-F196-4929-A42F-2D68292E1E73}" destId="{74D553FD-D505-4093-A602-0D905DD7CD88}" srcOrd="19" destOrd="0" presId="urn:microsoft.com/office/officeart/2005/8/layout/list1"/>
    <dgm:cxn modelId="{FBF8AA26-00FB-4B8B-957B-3A45A0012FBD}" type="presParOf" srcId="{8B7722D7-F196-4929-A42F-2D68292E1E73}" destId="{C65376CF-E0C3-4F6A-9EAB-EDDC011AF20F}" srcOrd="20" destOrd="0" presId="urn:microsoft.com/office/officeart/2005/8/layout/list1"/>
    <dgm:cxn modelId="{6FACDBAF-5E5F-480F-9EBC-3A1F307F3AC5}" type="presParOf" srcId="{C65376CF-E0C3-4F6A-9EAB-EDDC011AF20F}" destId="{0FF7EF59-B2DB-4A36-9A5D-6AE030472B34}" srcOrd="0" destOrd="0" presId="urn:microsoft.com/office/officeart/2005/8/layout/list1"/>
    <dgm:cxn modelId="{6FDF5221-8838-4617-BBE9-FA98C226047B}" type="presParOf" srcId="{C65376CF-E0C3-4F6A-9EAB-EDDC011AF20F}" destId="{9A4359F7-3379-47D2-8047-C35F0BA075FC}" srcOrd="1" destOrd="0" presId="urn:microsoft.com/office/officeart/2005/8/layout/list1"/>
    <dgm:cxn modelId="{CEA43ED8-5151-4C1C-9EAB-5E34D300DB6D}" type="presParOf" srcId="{8B7722D7-F196-4929-A42F-2D68292E1E73}" destId="{7D7A44D8-95E9-4CF3-BE8F-8D9903328F23}" srcOrd="21" destOrd="0" presId="urn:microsoft.com/office/officeart/2005/8/layout/list1"/>
    <dgm:cxn modelId="{ADDCED49-042D-43A1-BDDF-4B36424304BA}" type="presParOf" srcId="{8B7722D7-F196-4929-A42F-2D68292E1E73}" destId="{591599FD-B17E-485E-BC34-C44AEE35E6B8}" srcOrd="2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1D90F6C-E5C7-4316-93EE-D54030DC1F68}"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E311AA5E-9F03-45C0-B28F-BC0A92EF5704}">
      <dgm:prSet phldrT="[Text]"/>
      <dgm:spPr/>
      <dgm:t>
        <a:bodyPr/>
        <a:lstStyle/>
        <a:p>
          <a:r>
            <a:rPr lang="en-US" dirty="0" smtClean="0"/>
            <a:t>An Entrepreneurial bug</a:t>
          </a:r>
          <a:endParaRPr lang="en-US" dirty="0"/>
        </a:p>
      </dgm:t>
    </dgm:pt>
    <dgm:pt modelId="{7BF87CE2-8358-451C-8EE8-B29B8D96A834}" type="parTrans" cxnId="{F1DBE061-5BB5-45F0-B5D6-5D7536957EBA}">
      <dgm:prSet/>
      <dgm:spPr/>
      <dgm:t>
        <a:bodyPr/>
        <a:lstStyle/>
        <a:p>
          <a:endParaRPr lang="en-US"/>
        </a:p>
      </dgm:t>
    </dgm:pt>
    <dgm:pt modelId="{615B40C0-88C9-4A62-8C1A-E46E0C534608}" type="sibTrans" cxnId="{F1DBE061-5BB5-45F0-B5D6-5D7536957EBA}">
      <dgm:prSet/>
      <dgm:spPr/>
      <dgm:t>
        <a:bodyPr/>
        <a:lstStyle/>
        <a:p>
          <a:endParaRPr lang="en-US"/>
        </a:p>
      </dgm:t>
    </dgm:pt>
    <dgm:pt modelId="{5B9DBB07-753D-4E2B-8A46-8460E54315F8}">
      <dgm:prSet phldrT="[Text]"/>
      <dgm:spPr/>
      <dgm:t>
        <a:bodyPr/>
        <a:lstStyle/>
        <a:p>
          <a:r>
            <a:rPr lang="en-US" dirty="0" smtClean="0"/>
            <a:t>Lack of Consumer Focus</a:t>
          </a:r>
          <a:endParaRPr lang="en-US" dirty="0"/>
        </a:p>
      </dgm:t>
    </dgm:pt>
    <dgm:pt modelId="{25FA1FCD-5954-4B6D-8B3D-70D5CF34ABF7}" type="parTrans" cxnId="{78118C2F-06CC-435E-86DE-1A416473DBDA}">
      <dgm:prSet/>
      <dgm:spPr/>
      <dgm:t>
        <a:bodyPr/>
        <a:lstStyle/>
        <a:p>
          <a:endParaRPr lang="en-US"/>
        </a:p>
      </dgm:t>
    </dgm:pt>
    <dgm:pt modelId="{4B3BC30D-9712-45D4-B40C-D1860950DAB6}" type="sibTrans" cxnId="{78118C2F-06CC-435E-86DE-1A416473DBDA}">
      <dgm:prSet/>
      <dgm:spPr/>
      <dgm:t>
        <a:bodyPr/>
        <a:lstStyle/>
        <a:p>
          <a:endParaRPr lang="en-US"/>
        </a:p>
      </dgm:t>
    </dgm:pt>
    <dgm:pt modelId="{EF920563-CC2D-439D-86B8-B3B11BBB29AC}">
      <dgm:prSet phldrT="[Text]"/>
      <dgm:spPr/>
      <dgm:t>
        <a:bodyPr/>
        <a:lstStyle/>
        <a:p>
          <a:r>
            <a:rPr lang="en-US" dirty="0" smtClean="0"/>
            <a:t>Consulting is a service not product</a:t>
          </a:r>
          <a:endParaRPr lang="en-US" dirty="0"/>
        </a:p>
      </dgm:t>
    </dgm:pt>
    <dgm:pt modelId="{AA7AD558-DAD7-4BFB-9DE8-9DDB3E9CA051}" type="parTrans" cxnId="{7B32FA7D-FB3B-4687-B316-64AA81FA8C2A}">
      <dgm:prSet/>
      <dgm:spPr/>
      <dgm:t>
        <a:bodyPr/>
        <a:lstStyle/>
        <a:p>
          <a:endParaRPr lang="en-US"/>
        </a:p>
      </dgm:t>
    </dgm:pt>
    <dgm:pt modelId="{AD5B3503-5344-4475-8491-44F96F55589A}" type="sibTrans" cxnId="{7B32FA7D-FB3B-4687-B316-64AA81FA8C2A}">
      <dgm:prSet/>
      <dgm:spPr/>
      <dgm:t>
        <a:bodyPr/>
        <a:lstStyle/>
        <a:p>
          <a:endParaRPr lang="en-US"/>
        </a:p>
      </dgm:t>
    </dgm:pt>
    <dgm:pt modelId="{8B7722D7-F196-4929-A42F-2D68292E1E73}" type="pres">
      <dgm:prSet presAssocID="{D1D90F6C-E5C7-4316-93EE-D54030DC1F68}" presName="linear" presStyleCnt="0">
        <dgm:presLayoutVars>
          <dgm:dir/>
          <dgm:animLvl val="lvl"/>
          <dgm:resizeHandles val="exact"/>
        </dgm:presLayoutVars>
      </dgm:prSet>
      <dgm:spPr/>
      <dgm:t>
        <a:bodyPr/>
        <a:lstStyle/>
        <a:p>
          <a:endParaRPr lang="en-US"/>
        </a:p>
      </dgm:t>
    </dgm:pt>
    <dgm:pt modelId="{5ED2900B-9FC1-4B1B-A1F2-7EE4D82FB7D8}" type="pres">
      <dgm:prSet presAssocID="{E311AA5E-9F03-45C0-B28F-BC0A92EF5704}" presName="parentLin" presStyleCnt="0"/>
      <dgm:spPr/>
    </dgm:pt>
    <dgm:pt modelId="{6BA0742A-958B-41A3-A95A-D032C8971F3C}" type="pres">
      <dgm:prSet presAssocID="{E311AA5E-9F03-45C0-B28F-BC0A92EF5704}" presName="parentLeftMargin" presStyleLbl="node1" presStyleIdx="0" presStyleCnt="3"/>
      <dgm:spPr/>
      <dgm:t>
        <a:bodyPr/>
        <a:lstStyle/>
        <a:p>
          <a:endParaRPr lang="en-US"/>
        </a:p>
      </dgm:t>
    </dgm:pt>
    <dgm:pt modelId="{CCBDF2C9-55F5-4C2C-A4A8-179A07CD49A0}" type="pres">
      <dgm:prSet presAssocID="{E311AA5E-9F03-45C0-B28F-BC0A92EF5704}" presName="parentText" presStyleLbl="node1" presStyleIdx="0" presStyleCnt="3">
        <dgm:presLayoutVars>
          <dgm:chMax val="0"/>
          <dgm:bulletEnabled val="1"/>
        </dgm:presLayoutVars>
      </dgm:prSet>
      <dgm:spPr/>
      <dgm:t>
        <a:bodyPr/>
        <a:lstStyle/>
        <a:p>
          <a:endParaRPr lang="en-US"/>
        </a:p>
      </dgm:t>
    </dgm:pt>
    <dgm:pt modelId="{035DCFA7-AA4F-4398-8698-C485325E3C40}" type="pres">
      <dgm:prSet presAssocID="{E311AA5E-9F03-45C0-B28F-BC0A92EF5704}" presName="negativeSpace" presStyleCnt="0"/>
      <dgm:spPr/>
    </dgm:pt>
    <dgm:pt modelId="{787E0A37-76B7-4937-A831-5C017018F49D}" type="pres">
      <dgm:prSet presAssocID="{E311AA5E-9F03-45C0-B28F-BC0A92EF5704}" presName="childText" presStyleLbl="conFgAcc1" presStyleIdx="0" presStyleCnt="3">
        <dgm:presLayoutVars>
          <dgm:bulletEnabled val="1"/>
        </dgm:presLayoutVars>
      </dgm:prSet>
      <dgm:spPr/>
    </dgm:pt>
    <dgm:pt modelId="{C2D17B27-577A-4E29-9DD6-0FE6D5AB4411}" type="pres">
      <dgm:prSet presAssocID="{615B40C0-88C9-4A62-8C1A-E46E0C534608}" presName="spaceBetweenRectangles" presStyleCnt="0"/>
      <dgm:spPr/>
    </dgm:pt>
    <dgm:pt modelId="{004608D4-002C-4834-8B47-DB7385E10FC6}" type="pres">
      <dgm:prSet presAssocID="{5B9DBB07-753D-4E2B-8A46-8460E54315F8}" presName="parentLin" presStyleCnt="0"/>
      <dgm:spPr/>
    </dgm:pt>
    <dgm:pt modelId="{F2342451-8E92-463D-AFBD-BEE2AED5F3EF}" type="pres">
      <dgm:prSet presAssocID="{5B9DBB07-753D-4E2B-8A46-8460E54315F8}" presName="parentLeftMargin" presStyleLbl="node1" presStyleIdx="0" presStyleCnt="3"/>
      <dgm:spPr/>
      <dgm:t>
        <a:bodyPr/>
        <a:lstStyle/>
        <a:p>
          <a:endParaRPr lang="en-US"/>
        </a:p>
      </dgm:t>
    </dgm:pt>
    <dgm:pt modelId="{08FA38B5-3A6F-4499-BCEF-9A9351EAB377}" type="pres">
      <dgm:prSet presAssocID="{5B9DBB07-753D-4E2B-8A46-8460E54315F8}" presName="parentText" presStyleLbl="node1" presStyleIdx="1" presStyleCnt="3">
        <dgm:presLayoutVars>
          <dgm:chMax val="0"/>
          <dgm:bulletEnabled val="1"/>
        </dgm:presLayoutVars>
      </dgm:prSet>
      <dgm:spPr/>
      <dgm:t>
        <a:bodyPr/>
        <a:lstStyle/>
        <a:p>
          <a:endParaRPr lang="en-US"/>
        </a:p>
      </dgm:t>
    </dgm:pt>
    <dgm:pt modelId="{984B2780-1EA2-43AA-A318-8590C92D68D7}" type="pres">
      <dgm:prSet presAssocID="{5B9DBB07-753D-4E2B-8A46-8460E54315F8}" presName="negativeSpace" presStyleCnt="0"/>
      <dgm:spPr/>
    </dgm:pt>
    <dgm:pt modelId="{5B0F1B8F-2CA8-4CF9-99CE-C8D2AC66A1DF}" type="pres">
      <dgm:prSet presAssocID="{5B9DBB07-753D-4E2B-8A46-8460E54315F8}" presName="childText" presStyleLbl="conFgAcc1" presStyleIdx="1" presStyleCnt="3">
        <dgm:presLayoutVars>
          <dgm:bulletEnabled val="1"/>
        </dgm:presLayoutVars>
      </dgm:prSet>
      <dgm:spPr/>
    </dgm:pt>
    <dgm:pt modelId="{1EE03904-BFA4-4BF3-9BFD-20EBAC00C704}" type="pres">
      <dgm:prSet presAssocID="{4B3BC30D-9712-45D4-B40C-D1860950DAB6}" presName="spaceBetweenRectangles" presStyleCnt="0"/>
      <dgm:spPr/>
    </dgm:pt>
    <dgm:pt modelId="{1E73F064-4A69-41CA-9FC1-49075DC7BF40}" type="pres">
      <dgm:prSet presAssocID="{EF920563-CC2D-439D-86B8-B3B11BBB29AC}" presName="parentLin" presStyleCnt="0"/>
      <dgm:spPr/>
    </dgm:pt>
    <dgm:pt modelId="{20DB72F5-EDC2-4E87-AF56-41CDD8D76FC7}" type="pres">
      <dgm:prSet presAssocID="{EF920563-CC2D-439D-86B8-B3B11BBB29AC}" presName="parentLeftMargin" presStyleLbl="node1" presStyleIdx="1" presStyleCnt="3"/>
      <dgm:spPr/>
      <dgm:t>
        <a:bodyPr/>
        <a:lstStyle/>
        <a:p>
          <a:endParaRPr lang="en-US"/>
        </a:p>
      </dgm:t>
    </dgm:pt>
    <dgm:pt modelId="{20F23E5A-226B-458F-A5D9-0061B8A5044E}" type="pres">
      <dgm:prSet presAssocID="{EF920563-CC2D-439D-86B8-B3B11BBB29AC}" presName="parentText" presStyleLbl="node1" presStyleIdx="2" presStyleCnt="3">
        <dgm:presLayoutVars>
          <dgm:chMax val="0"/>
          <dgm:bulletEnabled val="1"/>
        </dgm:presLayoutVars>
      </dgm:prSet>
      <dgm:spPr/>
      <dgm:t>
        <a:bodyPr/>
        <a:lstStyle/>
        <a:p>
          <a:endParaRPr lang="en-US"/>
        </a:p>
      </dgm:t>
    </dgm:pt>
    <dgm:pt modelId="{F00537E0-76D8-49C4-8671-E1857316D0D8}" type="pres">
      <dgm:prSet presAssocID="{EF920563-CC2D-439D-86B8-B3B11BBB29AC}" presName="negativeSpace" presStyleCnt="0"/>
      <dgm:spPr/>
    </dgm:pt>
    <dgm:pt modelId="{E591541A-96EB-450D-BFEF-C4EF7988E0E8}" type="pres">
      <dgm:prSet presAssocID="{EF920563-CC2D-439D-86B8-B3B11BBB29AC}" presName="childText" presStyleLbl="conFgAcc1" presStyleIdx="2" presStyleCnt="3">
        <dgm:presLayoutVars>
          <dgm:bulletEnabled val="1"/>
        </dgm:presLayoutVars>
      </dgm:prSet>
      <dgm:spPr/>
    </dgm:pt>
  </dgm:ptLst>
  <dgm:cxnLst>
    <dgm:cxn modelId="{74F8474F-498C-4488-85F4-33076713BD25}" type="presOf" srcId="{D1D90F6C-E5C7-4316-93EE-D54030DC1F68}" destId="{8B7722D7-F196-4929-A42F-2D68292E1E73}" srcOrd="0" destOrd="0" presId="urn:microsoft.com/office/officeart/2005/8/layout/list1"/>
    <dgm:cxn modelId="{7B32FA7D-FB3B-4687-B316-64AA81FA8C2A}" srcId="{D1D90F6C-E5C7-4316-93EE-D54030DC1F68}" destId="{EF920563-CC2D-439D-86B8-B3B11BBB29AC}" srcOrd="2" destOrd="0" parTransId="{AA7AD558-DAD7-4BFB-9DE8-9DDB3E9CA051}" sibTransId="{AD5B3503-5344-4475-8491-44F96F55589A}"/>
    <dgm:cxn modelId="{3E53AE55-F8EA-4E55-88E7-2C80547835F3}" type="presOf" srcId="{EF920563-CC2D-439D-86B8-B3B11BBB29AC}" destId="{20F23E5A-226B-458F-A5D9-0061B8A5044E}" srcOrd="1" destOrd="0" presId="urn:microsoft.com/office/officeart/2005/8/layout/list1"/>
    <dgm:cxn modelId="{1A26FB0A-6FBE-475E-8D03-ADC1E2FB28A9}" type="presOf" srcId="{E311AA5E-9F03-45C0-B28F-BC0A92EF5704}" destId="{CCBDF2C9-55F5-4C2C-A4A8-179A07CD49A0}" srcOrd="1" destOrd="0" presId="urn:microsoft.com/office/officeart/2005/8/layout/list1"/>
    <dgm:cxn modelId="{F1DBE061-5BB5-45F0-B5D6-5D7536957EBA}" srcId="{D1D90F6C-E5C7-4316-93EE-D54030DC1F68}" destId="{E311AA5E-9F03-45C0-B28F-BC0A92EF5704}" srcOrd="0" destOrd="0" parTransId="{7BF87CE2-8358-451C-8EE8-B29B8D96A834}" sibTransId="{615B40C0-88C9-4A62-8C1A-E46E0C534608}"/>
    <dgm:cxn modelId="{08871643-7178-4932-9225-C1185917263E}" type="presOf" srcId="{E311AA5E-9F03-45C0-B28F-BC0A92EF5704}" destId="{6BA0742A-958B-41A3-A95A-D032C8971F3C}" srcOrd="0" destOrd="0" presId="urn:microsoft.com/office/officeart/2005/8/layout/list1"/>
    <dgm:cxn modelId="{1AF66AC3-2BED-4B4E-B47F-F6AE2CBCE607}" type="presOf" srcId="{5B9DBB07-753D-4E2B-8A46-8460E54315F8}" destId="{08FA38B5-3A6F-4499-BCEF-9A9351EAB377}" srcOrd="1" destOrd="0" presId="urn:microsoft.com/office/officeart/2005/8/layout/list1"/>
    <dgm:cxn modelId="{7CBE4FA3-1874-4827-8594-7C24CA2304F1}" type="presOf" srcId="{EF920563-CC2D-439D-86B8-B3B11BBB29AC}" destId="{20DB72F5-EDC2-4E87-AF56-41CDD8D76FC7}" srcOrd="0" destOrd="0" presId="urn:microsoft.com/office/officeart/2005/8/layout/list1"/>
    <dgm:cxn modelId="{78118C2F-06CC-435E-86DE-1A416473DBDA}" srcId="{D1D90F6C-E5C7-4316-93EE-D54030DC1F68}" destId="{5B9DBB07-753D-4E2B-8A46-8460E54315F8}" srcOrd="1" destOrd="0" parTransId="{25FA1FCD-5954-4B6D-8B3D-70D5CF34ABF7}" sibTransId="{4B3BC30D-9712-45D4-B40C-D1860950DAB6}"/>
    <dgm:cxn modelId="{CD414000-D5B8-4380-A020-3209C1871F20}" type="presOf" srcId="{5B9DBB07-753D-4E2B-8A46-8460E54315F8}" destId="{F2342451-8E92-463D-AFBD-BEE2AED5F3EF}" srcOrd="0" destOrd="0" presId="urn:microsoft.com/office/officeart/2005/8/layout/list1"/>
    <dgm:cxn modelId="{D5664AC3-9BB5-49F9-93C9-CD937AA0641D}" type="presParOf" srcId="{8B7722D7-F196-4929-A42F-2D68292E1E73}" destId="{5ED2900B-9FC1-4B1B-A1F2-7EE4D82FB7D8}" srcOrd="0" destOrd="0" presId="urn:microsoft.com/office/officeart/2005/8/layout/list1"/>
    <dgm:cxn modelId="{E336D94D-3D23-409C-9935-055505D8FFDA}" type="presParOf" srcId="{5ED2900B-9FC1-4B1B-A1F2-7EE4D82FB7D8}" destId="{6BA0742A-958B-41A3-A95A-D032C8971F3C}" srcOrd="0" destOrd="0" presId="urn:microsoft.com/office/officeart/2005/8/layout/list1"/>
    <dgm:cxn modelId="{2407B002-99A9-41D8-B6B6-890E1E702F1C}" type="presParOf" srcId="{5ED2900B-9FC1-4B1B-A1F2-7EE4D82FB7D8}" destId="{CCBDF2C9-55F5-4C2C-A4A8-179A07CD49A0}" srcOrd="1" destOrd="0" presId="urn:microsoft.com/office/officeart/2005/8/layout/list1"/>
    <dgm:cxn modelId="{AF606B2A-1A07-406E-8B39-2AA589011852}" type="presParOf" srcId="{8B7722D7-F196-4929-A42F-2D68292E1E73}" destId="{035DCFA7-AA4F-4398-8698-C485325E3C40}" srcOrd="1" destOrd="0" presId="urn:microsoft.com/office/officeart/2005/8/layout/list1"/>
    <dgm:cxn modelId="{B75F4CD7-E0BB-4B2B-B930-3847EA15E417}" type="presParOf" srcId="{8B7722D7-F196-4929-A42F-2D68292E1E73}" destId="{787E0A37-76B7-4937-A831-5C017018F49D}" srcOrd="2" destOrd="0" presId="urn:microsoft.com/office/officeart/2005/8/layout/list1"/>
    <dgm:cxn modelId="{CD272E26-F70D-4BC7-AF7B-19850E21FAF2}" type="presParOf" srcId="{8B7722D7-F196-4929-A42F-2D68292E1E73}" destId="{C2D17B27-577A-4E29-9DD6-0FE6D5AB4411}" srcOrd="3" destOrd="0" presId="urn:microsoft.com/office/officeart/2005/8/layout/list1"/>
    <dgm:cxn modelId="{684561A1-0484-4755-A338-7036ACBD1CBB}" type="presParOf" srcId="{8B7722D7-F196-4929-A42F-2D68292E1E73}" destId="{004608D4-002C-4834-8B47-DB7385E10FC6}" srcOrd="4" destOrd="0" presId="urn:microsoft.com/office/officeart/2005/8/layout/list1"/>
    <dgm:cxn modelId="{41B05066-4DF5-48CB-AFAD-3848E7CA6702}" type="presParOf" srcId="{004608D4-002C-4834-8B47-DB7385E10FC6}" destId="{F2342451-8E92-463D-AFBD-BEE2AED5F3EF}" srcOrd="0" destOrd="0" presId="urn:microsoft.com/office/officeart/2005/8/layout/list1"/>
    <dgm:cxn modelId="{016693E5-C94E-410C-8B7F-FA4CFCB1F75E}" type="presParOf" srcId="{004608D4-002C-4834-8B47-DB7385E10FC6}" destId="{08FA38B5-3A6F-4499-BCEF-9A9351EAB377}" srcOrd="1" destOrd="0" presId="urn:microsoft.com/office/officeart/2005/8/layout/list1"/>
    <dgm:cxn modelId="{94190987-6B70-45C9-A412-9B9AAD382639}" type="presParOf" srcId="{8B7722D7-F196-4929-A42F-2D68292E1E73}" destId="{984B2780-1EA2-43AA-A318-8590C92D68D7}" srcOrd="5" destOrd="0" presId="urn:microsoft.com/office/officeart/2005/8/layout/list1"/>
    <dgm:cxn modelId="{0467499D-EE0B-4960-BCAB-00A7A43BCD14}" type="presParOf" srcId="{8B7722D7-F196-4929-A42F-2D68292E1E73}" destId="{5B0F1B8F-2CA8-4CF9-99CE-C8D2AC66A1DF}" srcOrd="6" destOrd="0" presId="urn:microsoft.com/office/officeart/2005/8/layout/list1"/>
    <dgm:cxn modelId="{1CF7D0DF-D59A-4346-8F2F-86FF20664B5A}" type="presParOf" srcId="{8B7722D7-F196-4929-A42F-2D68292E1E73}" destId="{1EE03904-BFA4-4BF3-9BFD-20EBAC00C704}" srcOrd="7" destOrd="0" presId="urn:microsoft.com/office/officeart/2005/8/layout/list1"/>
    <dgm:cxn modelId="{DAE8C982-A0EE-4CEC-9125-413D785D2C15}" type="presParOf" srcId="{8B7722D7-F196-4929-A42F-2D68292E1E73}" destId="{1E73F064-4A69-41CA-9FC1-49075DC7BF40}" srcOrd="8" destOrd="0" presId="urn:microsoft.com/office/officeart/2005/8/layout/list1"/>
    <dgm:cxn modelId="{E1A58222-F0E6-4829-AA94-F97E33E252AE}" type="presParOf" srcId="{1E73F064-4A69-41CA-9FC1-49075DC7BF40}" destId="{20DB72F5-EDC2-4E87-AF56-41CDD8D76FC7}" srcOrd="0" destOrd="0" presId="urn:microsoft.com/office/officeart/2005/8/layout/list1"/>
    <dgm:cxn modelId="{51678D88-2E1D-41BC-9050-E8DB0A922EB6}" type="presParOf" srcId="{1E73F064-4A69-41CA-9FC1-49075DC7BF40}" destId="{20F23E5A-226B-458F-A5D9-0061B8A5044E}" srcOrd="1" destOrd="0" presId="urn:microsoft.com/office/officeart/2005/8/layout/list1"/>
    <dgm:cxn modelId="{990FB42E-9ACF-451F-A314-05FEE3739366}" type="presParOf" srcId="{8B7722D7-F196-4929-A42F-2D68292E1E73}" destId="{F00537E0-76D8-49C4-8671-E1857316D0D8}" srcOrd="9" destOrd="0" presId="urn:microsoft.com/office/officeart/2005/8/layout/list1"/>
    <dgm:cxn modelId="{A6DA9B1E-C817-4286-8013-224E1C0A352D}" type="presParOf" srcId="{8B7722D7-F196-4929-A42F-2D68292E1E73}" destId="{E591541A-96EB-450D-BFEF-C4EF7988E0E8}"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1D90F6C-E5C7-4316-93EE-D54030DC1F68}"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E311AA5E-9F03-45C0-B28F-BC0A92EF5704}">
      <dgm:prSet phldrT="[Text]" custT="1"/>
      <dgm:spPr/>
      <dgm:t>
        <a:bodyPr/>
        <a:lstStyle/>
        <a:p>
          <a:r>
            <a:rPr lang="en-US" sz="2000" dirty="0" err="1" smtClean="0"/>
            <a:t>Mengerti</a:t>
          </a:r>
          <a:r>
            <a:rPr lang="en-US" sz="2000" dirty="0" smtClean="0"/>
            <a:t> </a:t>
          </a:r>
          <a:r>
            <a:rPr lang="en-US" sz="2000" dirty="0" err="1" smtClean="0"/>
            <a:t>dari</a:t>
          </a:r>
          <a:r>
            <a:rPr lang="en-US" sz="2000" dirty="0" smtClean="0"/>
            <a:t> </a:t>
          </a:r>
          <a:r>
            <a:rPr lang="en-US" sz="2000" dirty="0" err="1" smtClean="0"/>
            <a:t>sisi</a:t>
          </a:r>
          <a:r>
            <a:rPr lang="en-US" sz="2000" dirty="0" smtClean="0"/>
            <a:t> client </a:t>
          </a:r>
          <a:r>
            <a:rPr lang="en-US" sz="2000" dirty="0" err="1" smtClean="0"/>
            <a:t>mengenai</a:t>
          </a:r>
          <a:r>
            <a:rPr lang="en-US" sz="2000" dirty="0" smtClean="0"/>
            <a:t> proses </a:t>
          </a:r>
          <a:r>
            <a:rPr lang="en-US" sz="2000" dirty="0" err="1" smtClean="0"/>
            <a:t>bisnis,alur</a:t>
          </a:r>
          <a:r>
            <a:rPr lang="en-US" sz="2000" dirty="0" smtClean="0"/>
            <a:t> </a:t>
          </a:r>
          <a:r>
            <a:rPr lang="en-US" sz="2000" dirty="0" err="1" smtClean="0"/>
            <a:t>perusahaan,simpan</a:t>
          </a:r>
          <a:r>
            <a:rPr lang="en-US" sz="2000" dirty="0" smtClean="0"/>
            <a:t> data </a:t>
          </a:r>
          <a:r>
            <a:rPr lang="en-US" sz="2000" dirty="0" err="1" smtClean="0"/>
            <a:t>dan</a:t>
          </a:r>
          <a:r>
            <a:rPr lang="en-US" sz="2000" dirty="0" smtClean="0"/>
            <a:t> yang </a:t>
          </a:r>
          <a:r>
            <a:rPr lang="en-US" sz="2000" dirty="0" err="1" smtClean="0"/>
            <a:t>terkait</a:t>
          </a:r>
          <a:endParaRPr lang="en-US" sz="2000" dirty="0"/>
        </a:p>
      </dgm:t>
    </dgm:pt>
    <dgm:pt modelId="{7BF87CE2-8358-451C-8EE8-B29B8D96A834}" type="parTrans" cxnId="{F1DBE061-5BB5-45F0-B5D6-5D7536957EBA}">
      <dgm:prSet/>
      <dgm:spPr/>
      <dgm:t>
        <a:bodyPr/>
        <a:lstStyle/>
        <a:p>
          <a:endParaRPr lang="en-US"/>
        </a:p>
      </dgm:t>
    </dgm:pt>
    <dgm:pt modelId="{615B40C0-88C9-4A62-8C1A-E46E0C534608}" type="sibTrans" cxnId="{F1DBE061-5BB5-45F0-B5D6-5D7536957EBA}">
      <dgm:prSet/>
      <dgm:spPr/>
      <dgm:t>
        <a:bodyPr/>
        <a:lstStyle/>
        <a:p>
          <a:endParaRPr lang="en-US"/>
        </a:p>
      </dgm:t>
    </dgm:pt>
    <dgm:pt modelId="{5B9DBB07-753D-4E2B-8A46-8460E54315F8}">
      <dgm:prSet phldrT="[Text]" custT="1"/>
      <dgm:spPr/>
      <dgm:t>
        <a:bodyPr/>
        <a:lstStyle/>
        <a:p>
          <a:r>
            <a:rPr lang="en-US" sz="2000" dirty="0" err="1" smtClean="0"/>
            <a:t>Memimpin</a:t>
          </a:r>
          <a:r>
            <a:rPr lang="en-US" sz="2000" dirty="0" smtClean="0"/>
            <a:t> system </a:t>
          </a:r>
          <a:r>
            <a:rPr lang="en-US" sz="2000" dirty="0" err="1" smtClean="0"/>
            <a:t>baru</a:t>
          </a:r>
          <a:r>
            <a:rPr lang="en-US" sz="2000" dirty="0" smtClean="0"/>
            <a:t> yang </a:t>
          </a:r>
          <a:r>
            <a:rPr lang="en-US" sz="2000" dirty="0" err="1" smtClean="0"/>
            <a:t>akan</a:t>
          </a:r>
          <a:r>
            <a:rPr lang="en-US" sz="2000" dirty="0" smtClean="0"/>
            <a:t> </a:t>
          </a:r>
          <a:r>
            <a:rPr lang="en-US" sz="2000" dirty="0" err="1" smtClean="0"/>
            <a:t>diinstall.agar</a:t>
          </a:r>
          <a:r>
            <a:rPr lang="en-US" sz="2000" dirty="0" smtClean="0"/>
            <a:t> </a:t>
          </a:r>
          <a:r>
            <a:rPr lang="en-US" sz="2000" dirty="0" err="1" smtClean="0"/>
            <a:t>sesuai</a:t>
          </a:r>
          <a:r>
            <a:rPr lang="en-US" sz="2000" dirty="0" smtClean="0"/>
            <a:t> </a:t>
          </a:r>
          <a:r>
            <a:rPr lang="en-US" sz="2000" dirty="0" err="1" smtClean="0"/>
            <a:t>dengan</a:t>
          </a:r>
          <a:r>
            <a:rPr lang="en-US" sz="2000" dirty="0" smtClean="0"/>
            <a:t> </a:t>
          </a:r>
          <a:r>
            <a:rPr lang="en-US" sz="2000" dirty="0" err="1" smtClean="0"/>
            <a:t>keinginan</a:t>
          </a:r>
          <a:r>
            <a:rPr lang="en-US" sz="2000" dirty="0" smtClean="0"/>
            <a:t> user</a:t>
          </a:r>
          <a:r>
            <a:rPr lang="en-US" sz="1100" dirty="0" smtClean="0"/>
            <a:t>.</a:t>
          </a:r>
          <a:endParaRPr lang="en-US" sz="1100" dirty="0"/>
        </a:p>
      </dgm:t>
    </dgm:pt>
    <dgm:pt modelId="{25FA1FCD-5954-4B6D-8B3D-70D5CF34ABF7}" type="parTrans" cxnId="{78118C2F-06CC-435E-86DE-1A416473DBDA}">
      <dgm:prSet/>
      <dgm:spPr/>
      <dgm:t>
        <a:bodyPr/>
        <a:lstStyle/>
        <a:p>
          <a:endParaRPr lang="en-US"/>
        </a:p>
      </dgm:t>
    </dgm:pt>
    <dgm:pt modelId="{4B3BC30D-9712-45D4-B40C-D1860950DAB6}" type="sibTrans" cxnId="{78118C2F-06CC-435E-86DE-1A416473DBDA}">
      <dgm:prSet/>
      <dgm:spPr/>
      <dgm:t>
        <a:bodyPr/>
        <a:lstStyle/>
        <a:p>
          <a:endParaRPr lang="en-US"/>
        </a:p>
      </dgm:t>
    </dgm:pt>
    <dgm:pt modelId="{BEB9E7FA-4300-4E14-A81B-6B67442832A6}">
      <dgm:prSet phldrT="[Text]" custT="1"/>
      <dgm:spPr/>
      <dgm:t>
        <a:bodyPr/>
        <a:lstStyle/>
        <a:p>
          <a:r>
            <a:rPr lang="en-US" sz="2000" dirty="0" err="1" smtClean="0"/>
            <a:t>Menganalisa</a:t>
          </a:r>
          <a:r>
            <a:rPr lang="en-US" sz="2000" dirty="0" smtClean="0"/>
            <a:t> </a:t>
          </a:r>
          <a:r>
            <a:rPr lang="en-US" sz="2000" dirty="0" err="1" smtClean="0"/>
            <a:t>dan</a:t>
          </a:r>
          <a:r>
            <a:rPr lang="en-US" sz="2000" dirty="0" smtClean="0"/>
            <a:t> </a:t>
          </a:r>
          <a:r>
            <a:rPr lang="en-US" sz="2000" dirty="0" err="1" smtClean="0"/>
            <a:t>mendesain</a:t>
          </a:r>
          <a:r>
            <a:rPr lang="en-US" sz="2000" dirty="0" smtClean="0"/>
            <a:t> functional </a:t>
          </a:r>
          <a:r>
            <a:rPr lang="en-US" sz="2000" dirty="0" err="1" smtClean="0"/>
            <a:t>bisnis</a:t>
          </a:r>
          <a:r>
            <a:rPr lang="en-US" sz="2000" dirty="0" smtClean="0"/>
            <a:t> </a:t>
          </a:r>
          <a:r>
            <a:rPr lang="en-US" sz="2000" dirty="0" err="1" smtClean="0"/>
            <a:t>perusahaan</a:t>
          </a:r>
          <a:endParaRPr lang="en-US" sz="2000" dirty="0"/>
        </a:p>
      </dgm:t>
    </dgm:pt>
    <dgm:pt modelId="{657A384E-2DAD-414F-B80A-E86A5F85DA20}" type="parTrans" cxnId="{796208D5-F461-4EB7-8A0D-261F9AB77D47}">
      <dgm:prSet/>
      <dgm:spPr/>
      <dgm:t>
        <a:bodyPr/>
        <a:lstStyle/>
        <a:p>
          <a:endParaRPr lang="en-US"/>
        </a:p>
      </dgm:t>
    </dgm:pt>
    <dgm:pt modelId="{225057B4-C36B-4638-8002-90BB971ACAC7}" type="sibTrans" cxnId="{796208D5-F461-4EB7-8A0D-261F9AB77D47}">
      <dgm:prSet/>
      <dgm:spPr/>
      <dgm:t>
        <a:bodyPr/>
        <a:lstStyle/>
        <a:p>
          <a:endParaRPr lang="en-US"/>
        </a:p>
      </dgm:t>
    </dgm:pt>
    <dgm:pt modelId="{8B7722D7-F196-4929-A42F-2D68292E1E73}" type="pres">
      <dgm:prSet presAssocID="{D1D90F6C-E5C7-4316-93EE-D54030DC1F68}" presName="linear" presStyleCnt="0">
        <dgm:presLayoutVars>
          <dgm:dir/>
          <dgm:animLvl val="lvl"/>
          <dgm:resizeHandles val="exact"/>
        </dgm:presLayoutVars>
      </dgm:prSet>
      <dgm:spPr/>
      <dgm:t>
        <a:bodyPr/>
        <a:lstStyle/>
        <a:p>
          <a:endParaRPr lang="en-US"/>
        </a:p>
      </dgm:t>
    </dgm:pt>
    <dgm:pt modelId="{5ED2900B-9FC1-4B1B-A1F2-7EE4D82FB7D8}" type="pres">
      <dgm:prSet presAssocID="{E311AA5E-9F03-45C0-B28F-BC0A92EF5704}" presName="parentLin" presStyleCnt="0"/>
      <dgm:spPr/>
    </dgm:pt>
    <dgm:pt modelId="{6BA0742A-958B-41A3-A95A-D032C8971F3C}" type="pres">
      <dgm:prSet presAssocID="{E311AA5E-9F03-45C0-B28F-BC0A92EF5704}" presName="parentLeftMargin" presStyleLbl="node1" presStyleIdx="0" presStyleCnt="3"/>
      <dgm:spPr/>
      <dgm:t>
        <a:bodyPr/>
        <a:lstStyle/>
        <a:p>
          <a:endParaRPr lang="en-US"/>
        </a:p>
      </dgm:t>
    </dgm:pt>
    <dgm:pt modelId="{CCBDF2C9-55F5-4C2C-A4A8-179A07CD49A0}" type="pres">
      <dgm:prSet presAssocID="{E311AA5E-9F03-45C0-B28F-BC0A92EF5704}" presName="parentText" presStyleLbl="node1" presStyleIdx="0" presStyleCnt="3">
        <dgm:presLayoutVars>
          <dgm:chMax val="0"/>
          <dgm:bulletEnabled val="1"/>
        </dgm:presLayoutVars>
      </dgm:prSet>
      <dgm:spPr/>
      <dgm:t>
        <a:bodyPr/>
        <a:lstStyle/>
        <a:p>
          <a:endParaRPr lang="en-US"/>
        </a:p>
      </dgm:t>
    </dgm:pt>
    <dgm:pt modelId="{035DCFA7-AA4F-4398-8698-C485325E3C40}" type="pres">
      <dgm:prSet presAssocID="{E311AA5E-9F03-45C0-B28F-BC0A92EF5704}" presName="negativeSpace" presStyleCnt="0"/>
      <dgm:spPr/>
    </dgm:pt>
    <dgm:pt modelId="{787E0A37-76B7-4937-A831-5C017018F49D}" type="pres">
      <dgm:prSet presAssocID="{E311AA5E-9F03-45C0-B28F-BC0A92EF5704}" presName="childText" presStyleLbl="conFgAcc1" presStyleIdx="0" presStyleCnt="3">
        <dgm:presLayoutVars>
          <dgm:bulletEnabled val="1"/>
        </dgm:presLayoutVars>
      </dgm:prSet>
      <dgm:spPr/>
    </dgm:pt>
    <dgm:pt modelId="{C2D17B27-577A-4E29-9DD6-0FE6D5AB4411}" type="pres">
      <dgm:prSet presAssocID="{615B40C0-88C9-4A62-8C1A-E46E0C534608}" presName="spaceBetweenRectangles" presStyleCnt="0"/>
      <dgm:spPr/>
    </dgm:pt>
    <dgm:pt modelId="{6EEC8C52-60AB-4385-8E14-B88253C3F5E8}" type="pres">
      <dgm:prSet presAssocID="{BEB9E7FA-4300-4E14-A81B-6B67442832A6}" presName="parentLin" presStyleCnt="0"/>
      <dgm:spPr/>
    </dgm:pt>
    <dgm:pt modelId="{B0DC18E4-74F4-4762-B249-662D56CC882D}" type="pres">
      <dgm:prSet presAssocID="{BEB9E7FA-4300-4E14-A81B-6B67442832A6}" presName="parentLeftMargin" presStyleLbl="node1" presStyleIdx="0" presStyleCnt="3"/>
      <dgm:spPr/>
      <dgm:t>
        <a:bodyPr/>
        <a:lstStyle/>
        <a:p>
          <a:endParaRPr lang="en-US"/>
        </a:p>
      </dgm:t>
    </dgm:pt>
    <dgm:pt modelId="{448093A0-619B-4867-BE15-5E7769736D81}" type="pres">
      <dgm:prSet presAssocID="{BEB9E7FA-4300-4E14-A81B-6B67442832A6}" presName="parentText" presStyleLbl="node1" presStyleIdx="1" presStyleCnt="3">
        <dgm:presLayoutVars>
          <dgm:chMax val="0"/>
          <dgm:bulletEnabled val="1"/>
        </dgm:presLayoutVars>
      </dgm:prSet>
      <dgm:spPr/>
      <dgm:t>
        <a:bodyPr/>
        <a:lstStyle/>
        <a:p>
          <a:endParaRPr lang="en-US"/>
        </a:p>
      </dgm:t>
    </dgm:pt>
    <dgm:pt modelId="{CBF58D79-AAC5-4AC2-A0C4-3634D4470ADE}" type="pres">
      <dgm:prSet presAssocID="{BEB9E7FA-4300-4E14-A81B-6B67442832A6}" presName="negativeSpace" presStyleCnt="0"/>
      <dgm:spPr/>
    </dgm:pt>
    <dgm:pt modelId="{64D794D8-1250-4F86-B7A0-B7A902349B5C}" type="pres">
      <dgm:prSet presAssocID="{BEB9E7FA-4300-4E14-A81B-6B67442832A6}" presName="childText" presStyleLbl="conFgAcc1" presStyleIdx="1" presStyleCnt="3">
        <dgm:presLayoutVars>
          <dgm:bulletEnabled val="1"/>
        </dgm:presLayoutVars>
      </dgm:prSet>
      <dgm:spPr/>
    </dgm:pt>
    <dgm:pt modelId="{8D0F5E69-BA41-4B18-8670-4B0435FF92A6}" type="pres">
      <dgm:prSet presAssocID="{225057B4-C36B-4638-8002-90BB971ACAC7}" presName="spaceBetweenRectangles" presStyleCnt="0"/>
      <dgm:spPr/>
    </dgm:pt>
    <dgm:pt modelId="{004608D4-002C-4834-8B47-DB7385E10FC6}" type="pres">
      <dgm:prSet presAssocID="{5B9DBB07-753D-4E2B-8A46-8460E54315F8}" presName="parentLin" presStyleCnt="0"/>
      <dgm:spPr/>
    </dgm:pt>
    <dgm:pt modelId="{F2342451-8E92-463D-AFBD-BEE2AED5F3EF}" type="pres">
      <dgm:prSet presAssocID="{5B9DBB07-753D-4E2B-8A46-8460E54315F8}" presName="parentLeftMargin" presStyleLbl="node1" presStyleIdx="1" presStyleCnt="3"/>
      <dgm:spPr/>
      <dgm:t>
        <a:bodyPr/>
        <a:lstStyle/>
        <a:p>
          <a:endParaRPr lang="en-US"/>
        </a:p>
      </dgm:t>
    </dgm:pt>
    <dgm:pt modelId="{08FA38B5-3A6F-4499-BCEF-9A9351EAB377}" type="pres">
      <dgm:prSet presAssocID="{5B9DBB07-753D-4E2B-8A46-8460E54315F8}" presName="parentText" presStyleLbl="node1" presStyleIdx="2" presStyleCnt="3">
        <dgm:presLayoutVars>
          <dgm:chMax val="0"/>
          <dgm:bulletEnabled val="1"/>
        </dgm:presLayoutVars>
      </dgm:prSet>
      <dgm:spPr/>
      <dgm:t>
        <a:bodyPr/>
        <a:lstStyle/>
        <a:p>
          <a:endParaRPr lang="en-US"/>
        </a:p>
      </dgm:t>
    </dgm:pt>
    <dgm:pt modelId="{984B2780-1EA2-43AA-A318-8590C92D68D7}" type="pres">
      <dgm:prSet presAssocID="{5B9DBB07-753D-4E2B-8A46-8460E54315F8}" presName="negativeSpace" presStyleCnt="0"/>
      <dgm:spPr/>
    </dgm:pt>
    <dgm:pt modelId="{5B0F1B8F-2CA8-4CF9-99CE-C8D2AC66A1DF}" type="pres">
      <dgm:prSet presAssocID="{5B9DBB07-753D-4E2B-8A46-8460E54315F8}" presName="childText" presStyleLbl="conFgAcc1" presStyleIdx="2" presStyleCnt="3">
        <dgm:presLayoutVars>
          <dgm:bulletEnabled val="1"/>
        </dgm:presLayoutVars>
      </dgm:prSet>
      <dgm:spPr/>
    </dgm:pt>
  </dgm:ptLst>
  <dgm:cxnLst>
    <dgm:cxn modelId="{71018C1E-116D-4601-9BC3-098724A8C6D3}" type="presOf" srcId="{D1D90F6C-E5C7-4316-93EE-D54030DC1F68}" destId="{8B7722D7-F196-4929-A42F-2D68292E1E73}" srcOrd="0" destOrd="0" presId="urn:microsoft.com/office/officeart/2005/8/layout/list1"/>
    <dgm:cxn modelId="{C6F7C1EA-629C-4C55-913F-7FFCF2EBF178}" type="presOf" srcId="{5B9DBB07-753D-4E2B-8A46-8460E54315F8}" destId="{F2342451-8E92-463D-AFBD-BEE2AED5F3EF}" srcOrd="0" destOrd="0" presId="urn:microsoft.com/office/officeart/2005/8/layout/list1"/>
    <dgm:cxn modelId="{79400172-8D0C-4A03-ADEB-7CBDFAFBD967}" type="presOf" srcId="{BEB9E7FA-4300-4E14-A81B-6B67442832A6}" destId="{448093A0-619B-4867-BE15-5E7769736D81}" srcOrd="1" destOrd="0" presId="urn:microsoft.com/office/officeart/2005/8/layout/list1"/>
    <dgm:cxn modelId="{78358894-356B-48C7-BD9E-C9A46B1E6D67}" type="presOf" srcId="{E311AA5E-9F03-45C0-B28F-BC0A92EF5704}" destId="{CCBDF2C9-55F5-4C2C-A4A8-179A07CD49A0}" srcOrd="1" destOrd="0" presId="urn:microsoft.com/office/officeart/2005/8/layout/list1"/>
    <dgm:cxn modelId="{78118C2F-06CC-435E-86DE-1A416473DBDA}" srcId="{D1D90F6C-E5C7-4316-93EE-D54030DC1F68}" destId="{5B9DBB07-753D-4E2B-8A46-8460E54315F8}" srcOrd="2" destOrd="0" parTransId="{25FA1FCD-5954-4B6D-8B3D-70D5CF34ABF7}" sibTransId="{4B3BC30D-9712-45D4-B40C-D1860950DAB6}"/>
    <dgm:cxn modelId="{5051E644-EB63-4FC9-8454-27FD072E2439}" type="presOf" srcId="{5B9DBB07-753D-4E2B-8A46-8460E54315F8}" destId="{08FA38B5-3A6F-4499-BCEF-9A9351EAB377}" srcOrd="1" destOrd="0" presId="urn:microsoft.com/office/officeart/2005/8/layout/list1"/>
    <dgm:cxn modelId="{796208D5-F461-4EB7-8A0D-261F9AB77D47}" srcId="{D1D90F6C-E5C7-4316-93EE-D54030DC1F68}" destId="{BEB9E7FA-4300-4E14-A81B-6B67442832A6}" srcOrd="1" destOrd="0" parTransId="{657A384E-2DAD-414F-B80A-E86A5F85DA20}" sibTransId="{225057B4-C36B-4638-8002-90BB971ACAC7}"/>
    <dgm:cxn modelId="{7E8B0FBE-4D2B-4E10-B334-354EC413696E}" type="presOf" srcId="{E311AA5E-9F03-45C0-B28F-BC0A92EF5704}" destId="{6BA0742A-958B-41A3-A95A-D032C8971F3C}" srcOrd="0" destOrd="0" presId="urn:microsoft.com/office/officeart/2005/8/layout/list1"/>
    <dgm:cxn modelId="{F1DBE061-5BB5-45F0-B5D6-5D7536957EBA}" srcId="{D1D90F6C-E5C7-4316-93EE-D54030DC1F68}" destId="{E311AA5E-9F03-45C0-B28F-BC0A92EF5704}" srcOrd="0" destOrd="0" parTransId="{7BF87CE2-8358-451C-8EE8-B29B8D96A834}" sibTransId="{615B40C0-88C9-4A62-8C1A-E46E0C534608}"/>
    <dgm:cxn modelId="{00518603-1BCD-4F6A-8BE9-F78347715BFB}" type="presOf" srcId="{BEB9E7FA-4300-4E14-A81B-6B67442832A6}" destId="{B0DC18E4-74F4-4762-B249-662D56CC882D}" srcOrd="0" destOrd="0" presId="urn:microsoft.com/office/officeart/2005/8/layout/list1"/>
    <dgm:cxn modelId="{68A00E4A-FE5B-44C8-9C2B-C9E2B49B70AD}" type="presParOf" srcId="{8B7722D7-F196-4929-A42F-2D68292E1E73}" destId="{5ED2900B-9FC1-4B1B-A1F2-7EE4D82FB7D8}" srcOrd="0" destOrd="0" presId="urn:microsoft.com/office/officeart/2005/8/layout/list1"/>
    <dgm:cxn modelId="{24BD1FFA-33EF-4518-AF50-C98B5ECFAAC4}" type="presParOf" srcId="{5ED2900B-9FC1-4B1B-A1F2-7EE4D82FB7D8}" destId="{6BA0742A-958B-41A3-A95A-D032C8971F3C}" srcOrd="0" destOrd="0" presId="urn:microsoft.com/office/officeart/2005/8/layout/list1"/>
    <dgm:cxn modelId="{28C2EF76-DD58-4B71-93C8-C5438F5A10BA}" type="presParOf" srcId="{5ED2900B-9FC1-4B1B-A1F2-7EE4D82FB7D8}" destId="{CCBDF2C9-55F5-4C2C-A4A8-179A07CD49A0}" srcOrd="1" destOrd="0" presId="urn:microsoft.com/office/officeart/2005/8/layout/list1"/>
    <dgm:cxn modelId="{645D8FC2-6B87-4D24-8085-ABEE7D566455}" type="presParOf" srcId="{8B7722D7-F196-4929-A42F-2D68292E1E73}" destId="{035DCFA7-AA4F-4398-8698-C485325E3C40}" srcOrd="1" destOrd="0" presId="urn:microsoft.com/office/officeart/2005/8/layout/list1"/>
    <dgm:cxn modelId="{DA5B5E81-6BC7-4655-A4B4-156F699E7342}" type="presParOf" srcId="{8B7722D7-F196-4929-A42F-2D68292E1E73}" destId="{787E0A37-76B7-4937-A831-5C017018F49D}" srcOrd="2" destOrd="0" presId="urn:microsoft.com/office/officeart/2005/8/layout/list1"/>
    <dgm:cxn modelId="{17E6CE2A-8FDD-4AE3-870A-6F4A35682A10}" type="presParOf" srcId="{8B7722D7-F196-4929-A42F-2D68292E1E73}" destId="{C2D17B27-577A-4E29-9DD6-0FE6D5AB4411}" srcOrd="3" destOrd="0" presId="urn:microsoft.com/office/officeart/2005/8/layout/list1"/>
    <dgm:cxn modelId="{60E60F9D-9767-40B8-98A0-CFDE39F46A84}" type="presParOf" srcId="{8B7722D7-F196-4929-A42F-2D68292E1E73}" destId="{6EEC8C52-60AB-4385-8E14-B88253C3F5E8}" srcOrd="4" destOrd="0" presId="urn:microsoft.com/office/officeart/2005/8/layout/list1"/>
    <dgm:cxn modelId="{D5FA7FD3-466B-41BA-A4C8-34C26183E841}" type="presParOf" srcId="{6EEC8C52-60AB-4385-8E14-B88253C3F5E8}" destId="{B0DC18E4-74F4-4762-B249-662D56CC882D}" srcOrd="0" destOrd="0" presId="urn:microsoft.com/office/officeart/2005/8/layout/list1"/>
    <dgm:cxn modelId="{9FB6321E-D85B-40EC-8073-3266DE9C3010}" type="presParOf" srcId="{6EEC8C52-60AB-4385-8E14-B88253C3F5E8}" destId="{448093A0-619B-4867-BE15-5E7769736D81}" srcOrd="1" destOrd="0" presId="urn:microsoft.com/office/officeart/2005/8/layout/list1"/>
    <dgm:cxn modelId="{F4F89C77-93FE-4684-83D2-ED64F6A9C57C}" type="presParOf" srcId="{8B7722D7-F196-4929-A42F-2D68292E1E73}" destId="{CBF58D79-AAC5-4AC2-A0C4-3634D4470ADE}" srcOrd="5" destOrd="0" presId="urn:microsoft.com/office/officeart/2005/8/layout/list1"/>
    <dgm:cxn modelId="{6B20F965-A695-4E52-9736-50225A4E17D8}" type="presParOf" srcId="{8B7722D7-F196-4929-A42F-2D68292E1E73}" destId="{64D794D8-1250-4F86-B7A0-B7A902349B5C}" srcOrd="6" destOrd="0" presId="urn:microsoft.com/office/officeart/2005/8/layout/list1"/>
    <dgm:cxn modelId="{987F20B9-5E95-4671-9606-4962ADB9716E}" type="presParOf" srcId="{8B7722D7-F196-4929-A42F-2D68292E1E73}" destId="{8D0F5E69-BA41-4B18-8670-4B0435FF92A6}" srcOrd="7" destOrd="0" presId="urn:microsoft.com/office/officeart/2005/8/layout/list1"/>
    <dgm:cxn modelId="{33FB4C17-BFF5-445F-B250-98BEBE518308}" type="presParOf" srcId="{8B7722D7-F196-4929-A42F-2D68292E1E73}" destId="{004608D4-002C-4834-8B47-DB7385E10FC6}" srcOrd="8" destOrd="0" presId="urn:microsoft.com/office/officeart/2005/8/layout/list1"/>
    <dgm:cxn modelId="{3A708B87-6290-4CEF-9F8D-0422A36D16EC}" type="presParOf" srcId="{004608D4-002C-4834-8B47-DB7385E10FC6}" destId="{F2342451-8E92-463D-AFBD-BEE2AED5F3EF}" srcOrd="0" destOrd="0" presId="urn:microsoft.com/office/officeart/2005/8/layout/list1"/>
    <dgm:cxn modelId="{F4E00A90-CA7D-40B5-B426-749E5897AD97}" type="presParOf" srcId="{004608D4-002C-4834-8B47-DB7385E10FC6}" destId="{08FA38B5-3A6F-4499-BCEF-9A9351EAB377}" srcOrd="1" destOrd="0" presId="urn:microsoft.com/office/officeart/2005/8/layout/list1"/>
    <dgm:cxn modelId="{02D6F991-6E44-4D81-9DCA-F211FCF0B03E}" type="presParOf" srcId="{8B7722D7-F196-4929-A42F-2D68292E1E73}" destId="{984B2780-1EA2-43AA-A318-8590C92D68D7}" srcOrd="9" destOrd="0" presId="urn:microsoft.com/office/officeart/2005/8/layout/list1"/>
    <dgm:cxn modelId="{334C451D-6CAB-4267-9431-D05130BA099D}" type="presParOf" srcId="{8B7722D7-F196-4929-A42F-2D68292E1E73}" destId="{5B0F1B8F-2CA8-4CF9-99CE-C8D2AC66A1DF}"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A364B56-75B4-48CA-9BF2-77C0AD32856C}"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AF804CD7-B23C-4EA5-AFA6-B8D2EB65337B}">
      <dgm:prSet phldrT="[Text]"/>
      <dgm:spPr/>
      <dgm:t>
        <a:bodyPr/>
        <a:lstStyle/>
        <a:p>
          <a:r>
            <a:rPr lang="en-US" b="0" i="0" dirty="0" err="1" smtClean="0"/>
            <a:t>Memastikan</a:t>
          </a:r>
          <a:r>
            <a:rPr lang="en-US" b="0" i="0" dirty="0" smtClean="0"/>
            <a:t> </a:t>
          </a:r>
          <a:r>
            <a:rPr lang="en-US" b="0" i="0" dirty="0" err="1" smtClean="0"/>
            <a:t>klien</a:t>
          </a:r>
          <a:r>
            <a:rPr lang="en-US" b="0" i="0" dirty="0" smtClean="0"/>
            <a:t> </a:t>
          </a:r>
          <a:r>
            <a:rPr lang="en-US" b="0" i="0" dirty="0" err="1" smtClean="0"/>
            <a:t>sesuai</a:t>
          </a:r>
          <a:r>
            <a:rPr lang="en-US" b="0" i="0" dirty="0" smtClean="0"/>
            <a:t> </a:t>
          </a:r>
          <a:r>
            <a:rPr lang="en-US" b="0" i="0" dirty="0" err="1" smtClean="0"/>
            <a:t>dengan</a:t>
          </a:r>
          <a:r>
            <a:rPr lang="en-US" b="0" i="0" dirty="0" smtClean="0"/>
            <a:t> </a:t>
          </a:r>
          <a:r>
            <a:rPr lang="en-US" b="0" i="0" dirty="0" err="1" smtClean="0"/>
            <a:t>expektasi</a:t>
          </a:r>
          <a:r>
            <a:rPr lang="en-US" b="0" i="0" dirty="0" smtClean="0"/>
            <a:t> </a:t>
          </a:r>
          <a:r>
            <a:rPr lang="en-US" b="0" i="0" dirty="0" err="1" smtClean="0"/>
            <a:t>dan</a:t>
          </a:r>
          <a:r>
            <a:rPr lang="en-US" b="0" i="0" dirty="0" smtClean="0"/>
            <a:t> </a:t>
          </a:r>
          <a:r>
            <a:rPr lang="en-US" b="0" i="0" dirty="0" err="1" smtClean="0"/>
            <a:t>kebutuhan</a:t>
          </a:r>
          <a:endParaRPr lang="en-US" b="0" i="0" dirty="0" smtClean="0"/>
        </a:p>
      </dgm:t>
    </dgm:pt>
    <dgm:pt modelId="{AD856996-0605-4B8B-AD7C-4C5D770C1D03}" type="parTrans" cxnId="{0C1EE651-3564-4A28-99C8-54AF33082B0C}">
      <dgm:prSet/>
      <dgm:spPr/>
      <dgm:t>
        <a:bodyPr/>
        <a:lstStyle/>
        <a:p>
          <a:endParaRPr lang="en-US"/>
        </a:p>
      </dgm:t>
    </dgm:pt>
    <dgm:pt modelId="{1DED550E-0575-478A-8F54-CA47A7F9D112}" type="sibTrans" cxnId="{0C1EE651-3564-4A28-99C8-54AF33082B0C}">
      <dgm:prSet/>
      <dgm:spPr/>
      <dgm:t>
        <a:bodyPr/>
        <a:lstStyle/>
        <a:p>
          <a:endParaRPr lang="en-US"/>
        </a:p>
      </dgm:t>
    </dgm:pt>
    <dgm:pt modelId="{464C570D-5C77-4E30-82A7-C4047E6302B6}">
      <dgm:prSet phldrT="[Text]"/>
      <dgm:spPr/>
      <dgm:t>
        <a:bodyPr/>
        <a:lstStyle/>
        <a:p>
          <a:r>
            <a:rPr lang="en-US" b="0" i="0" dirty="0" smtClean="0"/>
            <a:t>Perform system testing</a:t>
          </a:r>
        </a:p>
      </dgm:t>
    </dgm:pt>
    <dgm:pt modelId="{A20572B6-F3A5-451C-939B-8429B8EAE5EE}" type="parTrans" cxnId="{25277973-CFE7-498E-89CB-D8FB33C85A5C}">
      <dgm:prSet/>
      <dgm:spPr/>
      <dgm:t>
        <a:bodyPr/>
        <a:lstStyle/>
        <a:p>
          <a:endParaRPr lang="en-US"/>
        </a:p>
      </dgm:t>
    </dgm:pt>
    <dgm:pt modelId="{120ED5B0-EBD0-481C-A085-9A7B1BD1B2E9}" type="sibTrans" cxnId="{25277973-CFE7-498E-89CB-D8FB33C85A5C}">
      <dgm:prSet/>
      <dgm:spPr/>
      <dgm:t>
        <a:bodyPr/>
        <a:lstStyle/>
        <a:p>
          <a:endParaRPr lang="en-US"/>
        </a:p>
      </dgm:t>
    </dgm:pt>
    <dgm:pt modelId="{180F5FBD-0859-445B-A647-C100500F4AEB}">
      <dgm:prSet phldrT="[Text]"/>
      <dgm:spPr/>
      <dgm:t>
        <a:bodyPr/>
        <a:lstStyle/>
        <a:p>
          <a:r>
            <a:rPr lang="en-US" dirty="0" err="1" smtClean="0"/>
            <a:t>Membantu</a:t>
          </a:r>
          <a:r>
            <a:rPr lang="en-US" dirty="0" smtClean="0"/>
            <a:t> </a:t>
          </a:r>
          <a:r>
            <a:rPr lang="en-US" dirty="0" err="1" smtClean="0"/>
            <a:t>perusahaan</a:t>
          </a:r>
          <a:r>
            <a:rPr lang="en-US" dirty="0" smtClean="0"/>
            <a:t> </a:t>
          </a:r>
          <a:r>
            <a:rPr lang="en-US" dirty="0" err="1" smtClean="0"/>
            <a:t>mengerti</a:t>
          </a:r>
          <a:r>
            <a:rPr lang="en-US" dirty="0" smtClean="0"/>
            <a:t> </a:t>
          </a:r>
          <a:r>
            <a:rPr lang="en-US" dirty="0" err="1" smtClean="0"/>
            <a:t>tantangan</a:t>
          </a:r>
          <a:r>
            <a:rPr lang="en-US" dirty="0" smtClean="0"/>
            <a:t> yang </a:t>
          </a:r>
          <a:r>
            <a:rPr lang="en-US" dirty="0" err="1" smtClean="0"/>
            <a:t>dihadapi</a:t>
          </a:r>
          <a:endParaRPr lang="en-US" dirty="0"/>
        </a:p>
      </dgm:t>
    </dgm:pt>
    <dgm:pt modelId="{9C0D39F1-F4A7-4D66-9B03-AB1ACF69F767}" type="parTrans" cxnId="{A505F9C1-89E2-4411-AC9B-42D4FBF0BB11}">
      <dgm:prSet/>
      <dgm:spPr/>
      <dgm:t>
        <a:bodyPr/>
        <a:lstStyle/>
        <a:p>
          <a:endParaRPr lang="en-US"/>
        </a:p>
      </dgm:t>
    </dgm:pt>
    <dgm:pt modelId="{0C87DB68-B6DF-46EA-B57D-740CF19599E1}" type="sibTrans" cxnId="{A505F9C1-89E2-4411-AC9B-42D4FBF0BB11}">
      <dgm:prSet/>
      <dgm:spPr/>
      <dgm:t>
        <a:bodyPr/>
        <a:lstStyle/>
        <a:p>
          <a:endParaRPr lang="en-US"/>
        </a:p>
      </dgm:t>
    </dgm:pt>
    <dgm:pt modelId="{9F70E4DC-F260-40B0-B180-BBF77FA50FEF}">
      <dgm:prSet phldrT="[Text]"/>
      <dgm:spPr/>
      <dgm:t>
        <a:bodyPr/>
        <a:lstStyle/>
        <a:p>
          <a:r>
            <a:rPr lang="en-US" dirty="0" err="1" smtClean="0"/>
            <a:t>Mendesain</a:t>
          </a:r>
          <a:r>
            <a:rPr lang="en-US" dirty="0" smtClean="0"/>
            <a:t> </a:t>
          </a:r>
          <a:r>
            <a:rPr lang="en-US" dirty="0" err="1" smtClean="0"/>
            <a:t>solusi</a:t>
          </a:r>
          <a:endParaRPr lang="en-US" dirty="0"/>
        </a:p>
      </dgm:t>
    </dgm:pt>
    <dgm:pt modelId="{3B78BBA3-46E3-48B5-B20D-7F9B9B6CE6D8}" type="parTrans" cxnId="{9B5495FF-423F-4DF4-869A-41A8B85D9650}">
      <dgm:prSet/>
      <dgm:spPr/>
      <dgm:t>
        <a:bodyPr/>
        <a:lstStyle/>
        <a:p>
          <a:endParaRPr lang="en-US"/>
        </a:p>
      </dgm:t>
    </dgm:pt>
    <dgm:pt modelId="{B59F0552-B87D-4F11-8C9D-5252BAF29D14}" type="sibTrans" cxnId="{9B5495FF-423F-4DF4-869A-41A8B85D9650}">
      <dgm:prSet/>
      <dgm:spPr/>
      <dgm:t>
        <a:bodyPr/>
        <a:lstStyle/>
        <a:p>
          <a:endParaRPr lang="en-US"/>
        </a:p>
      </dgm:t>
    </dgm:pt>
    <dgm:pt modelId="{887361EF-19E1-46D1-BF90-04F8629AE62A}">
      <dgm:prSet phldrT="[Text]"/>
      <dgm:spPr/>
      <dgm:t>
        <a:bodyPr/>
        <a:lstStyle/>
        <a:p>
          <a:r>
            <a:rPr lang="en-US" b="0" i="0" dirty="0" err="1" smtClean="0"/>
            <a:t>Memberikan</a:t>
          </a:r>
          <a:r>
            <a:rPr lang="en-US" b="0" i="0" dirty="0" smtClean="0"/>
            <a:t> </a:t>
          </a:r>
          <a:r>
            <a:rPr lang="en-US" b="0" i="0" dirty="0" err="1" smtClean="0"/>
            <a:t>tugas</a:t>
          </a:r>
          <a:r>
            <a:rPr lang="en-US" b="0" i="0" dirty="0" smtClean="0"/>
            <a:t> </a:t>
          </a:r>
          <a:r>
            <a:rPr lang="en-US" b="0" i="0" dirty="0" err="1" smtClean="0"/>
            <a:t>kepada</a:t>
          </a:r>
          <a:r>
            <a:rPr lang="en-US" b="0" i="0" dirty="0" smtClean="0"/>
            <a:t> programmer </a:t>
          </a:r>
          <a:r>
            <a:rPr lang="en-US" b="0" i="0" dirty="0" err="1" smtClean="0"/>
            <a:t>dalam</a:t>
          </a:r>
          <a:r>
            <a:rPr lang="en-US" b="0" i="0" dirty="0" smtClean="0"/>
            <a:t> </a:t>
          </a:r>
          <a:r>
            <a:rPr lang="en-US" b="0" i="0" dirty="0" err="1" smtClean="0"/>
            <a:t>pengembangan</a:t>
          </a:r>
          <a:r>
            <a:rPr lang="en-US" b="0" i="0" dirty="0" smtClean="0"/>
            <a:t> system</a:t>
          </a:r>
        </a:p>
      </dgm:t>
    </dgm:pt>
    <dgm:pt modelId="{66F31D63-D86E-418F-997C-96CA78DC4E30}" type="parTrans" cxnId="{52B8BCE8-F593-47EA-AE1A-653C1CECFFBB}">
      <dgm:prSet/>
      <dgm:spPr/>
      <dgm:t>
        <a:bodyPr/>
        <a:lstStyle/>
        <a:p>
          <a:endParaRPr lang="en-US"/>
        </a:p>
      </dgm:t>
    </dgm:pt>
    <dgm:pt modelId="{054FEF70-A94D-4520-9D7E-7F539C593A70}" type="sibTrans" cxnId="{52B8BCE8-F593-47EA-AE1A-653C1CECFFBB}">
      <dgm:prSet/>
      <dgm:spPr/>
      <dgm:t>
        <a:bodyPr/>
        <a:lstStyle/>
        <a:p>
          <a:endParaRPr lang="en-US"/>
        </a:p>
      </dgm:t>
    </dgm:pt>
    <dgm:pt modelId="{A1F2FE34-7E95-4595-87F2-FA465AFF1A84}" type="pres">
      <dgm:prSet presAssocID="{4A364B56-75B4-48CA-9BF2-77C0AD32856C}" presName="vert0" presStyleCnt="0">
        <dgm:presLayoutVars>
          <dgm:dir/>
          <dgm:animOne val="branch"/>
          <dgm:animLvl val="lvl"/>
        </dgm:presLayoutVars>
      </dgm:prSet>
      <dgm:spPr/>
      <dgm:t>
        <a:bodyPr/>
        <a:lstStyle/>
        <a:p>
          <a:endParaRPr lang="en-US"/>
        </a:p>
      </dgm:t>
    </dgm:pt>
    <dgm:pt modelId="{21BD9E88-098C-4046-A148-F578606A38A5}" type="pres">
      <dgm:prSet presAssocID="{180F5FBD-0859-445B-A647-C100500F4AEB}" presName="thickLine" presStyleLbl="alignNode1" presStyleIdx="0" presStyleCnt="5"/>
      <dgm:spPr/>
    </dgm:pt>
    <dgm:pt modelId="{9BC8F2AE-3CCF-4551-9F2D-69C19F20B121}" type="pres">
      <dgm:prSet presAssocID="{180F5FBD-0859-445B-A647-C100500F4AEB}" presName="horz1" presStyleCnt="0"/>
      <dgm:spPr/>
    </dgm:pt>
    <dgm:pt modelId="{FEEAB964-0936-4CF6-9D15-4325C0B6AC11}" type="pres">
      <dgm:prSet presAssocID="{180F5FBD-0859-445B-A647-C100500F4AEB}" presName="tx1" presStyleLbl="revTx" presStyleIdx="0" presStyleCnt="5"/>
      <dgm:spPr/>
      <dgm:t>
        <a:bodyPr/>
        <a:lstStyle/>
        <a:p>
          <a:endParaRPr lang="en-US"/>
        </a:p>
      </dgm:t>
    </dgm:pt>
    <dgm:pt modelId="{ED453EDF-4061-4CF6-9D68-86C2AB0A3B98}" type="pres">
      <dgm:prSet presAssocID="{180F5FBD-0859-445B-A647-C100500F4AEB}" presName="vert1" presStyleCnt="0"/>
      <dgm:spPr/>
    </dgm:pt>
    <dgm:pt modelId="{A74BDBCD-D5AC-4160-95FA-BB722D5B30A8}" type="pres">
      <dgm:prSet presAssocID="{9F70E4DC-F260-40B0-B180-BBF77FA50FEF}" presName="thickLine" presStyleLbl="alignNode1" presStyleIdx="1" presStyleCnt="5"/>
      <dgm:spPr/>
    </dgm:pt>
    <dgm:pt modelId="{B416C19F-E181-4F30-A5BA-95084BDA78B8}" type="pres">
      <dgm:prSet presAssocID="{9F70E4DC-F260-40B0-B180-BBF77FA50FEF}" presName="horz1" presStyleCnt="0"/>
      <dgm:spPr/>
    </dgm:pt>
    <dgm:pt modelId="{DC2A647D-B1EF-4D42-B48B-BE35B523C496}" type="pres">
      <dgm:prSet presAssocID="{9F70E4DC-F260-40B0-B180-BBF77FA50FEF}" presName="tx1" presStyleLbl="revTx" presStyleIdx="1" presStyleCnt="5" custLinFactNeighborY="19291"/>
      <dgm:spPr/>
      <dgm:t>
        <a:bodyPr/>
        <a:lstStyle/>
        <a:p>
          <a:endParaRPr lang="en-US"/>
        </a:p>
      </dgm:t>
    </dgm:pt>
    <dgm:pt modelId="{E10A13AA-A340-43CD-8D5D-0CB923606B5E}" type="pres">
      <dgm:prSet presAssocID="{9F70E4DC-F260-40B0-B180-BBF77FA50FEF}" presName="vert1" presStyleCnt="0"/>
      <dgm:spPr/>
    </dgm:pt>
    <dgm:pt modelId="{38C1BEE3-2E43-44C4-B853-25E69C5A2287}" type="pres">
      <dgm:prSet presAssocID="{AF804CD7-B23C-4EA5-AFA6-B8D2EB65337B}" presName="thickLine" presStyleLbl="alignNode1" presStyleIdx="2" presStyleCnt="5"/>
      <dgm:spPr/>
    </dgm:pt>
    <dgm:pt modelId="{E43BB6C8-0FEB-4486-96E1-2DFC25AB8E95}" type="pres">
      <dgm:prSet presAssocID="{AF804CD7-B23C-4EA5-AFA6-B8D2EB65337B}" presName="horz1" presStyleCnt="0"/>
      <dgm:spPr/>
    </dgm:pt>
    <dgm:pt modelId="{A7D07A50-2C06-4291-BF6F-AC3187FB9EA1}" type="pres">
      <dgm:prSet presAssocID="{AF804CD7-B23C-4EA5-AFA6-B8D2EB65337B}" presName="tx1" presStyleLbl="revTx" presStyleIdx="2" presStyleCnt="5" custLinFactNeighborY="1743"/>
      <dgm:spPr/>
      <dgm:t>
        <a:bodyPr/>
        <a:lstStyle/>
        <a:p>
          <a:endParaRPr lang="en-US"/>
        </a:p>
      </dgm:t>
    </dgm:pt>
    <dgm:pt modelId="{4538AB54-304A-46EC-848C-FA5BFA569761}" type="pres">
      <dgm:prSet presAssocID="{AF804CD7-B23C-4EA5-AFA6-B8D2EB65337B}" presName="vert1" presStyleCnt="0"/>
      <dgm:spPr/>
    </dgm:pt>
    <dgm:pt modelId="{F2CCEB02-C506-4C69-A341-960909EC3DF0}" type="pres">
      <dgm:prSet presAssocID="{887361EF-19E1-46D1-BF90-04F8629AE62A}" presName="thickLine" presStyleLbl="alignNode1" presStyleIdx="3" presStyleCnt="5"/>
      <dgm:spPr/>
    </dgm:pt>
    <dgm:pt modelId="{E2B2A70E-F704-4A82-9C15-70AA941BE9EB}" type="pres">
      <dgm:prSet presAssocID="{887361EF-19E1-46D1-BF90-04F8629AE62A}" presName="horz1" presStyleCnt="0"/>
      <dgm:spPr/>
    </dgm:pt>
    <dgm:pt modelId="{863B5A9C-6EBB-4DA3-B633-203A81F1E299}" type="pres">
      <dgm:prSet presAssocID="{887361EF-19E1-46D1-BF90-04F8629AE62A}" presName="tx1" presStyleLbl="revTx" presStyleIdx="3" presStyleCnt="5"/>
      <dgm:spPr/>
      <dgm:t>
        <a:bodyPr/>
        <a:lstStyle/>
        <a:p>
          <a:endParaRPr lang="en-US"/>
        </a:p>
      </dgm:t>
    </dgm:pt>
    <dgm:pt modelId="{8A4EED7D-C610-452A-B846-C88DEE8A7205}" type="pres">
      <dgm:prSet presAssocID="{887361EF-19E1-46D1-BF90-04F8629AE62A}" presName="vert1" presStyleCnt="0"/>
      <dgm:spPr/>
    </dgm:pt>
    <dgm:pt modelId="{5AE075EC-377A-4C97-8F80-C29756101123}" type="pres">
      <dgm:prSet presAssocID="{464C570D-5C77-4E30-82A7-C4047E6302B6}" presName="thickLine" presStyleLbl="alignNode1" presStyleIdx="4" presStyleCnt="5"/>
      <dgm:spPr/>
    </dgm:pt>
    <dgm:pt modelId="{5604D8B7-8FD1-4622-8246-B735CACA0D7C}" type="pres">
      <dgm:prSet presAssocID="{464C570D-5C77-4E30-82A7-C4047E6302B6}" presName="horz1" presStyleCnt="0"/>
      <dgm:spPr/>
    </dgm:pt>
    <dgm:pt modelId="{2AEBC2C2-1BBC-4287-A42F-85F55F6CD827}" type="pres">
      <dgm:prSet presAssocID="{464C570D-5C77-4E30-82A7-C4047E6302B6}" presName="tx1" presStyleLbl="revTx" presStyleIdx="4" presStyleCnt="5" custLinFactNeighborY="19352"/>
      <dgm:spPr/>
      <dgm:t>
        <a:bodyPr/>
        <a:lstStyle/>
        <a:p>
          <a:endParaRPr lang="en-US"/>
        </a:p>
      </dgm:t>
    </dgm:pt>
    <dgm:pt modelId="{C223ADE8-2C6B-486A-91FD-A1F2C9E2AF17}" type="pres">
      <dgm:prSet presAssocID="{464C570D-5C77-4E30-82A7-C4047E6302B6}" presName="vert1" presStyleCnt="0"/>
      <dgm:spPr/>
    </dgm:pt>
  </dgm:ptLst>
  <dgm:cxnLst>
    <dgm:cxn modelId="{F22BE8A8-8A64-4158-9F8B-2681E65AD119}" type="presOf" srcId="{9F70E4DC-F260-40B0-B180-BBF77FA50FEF}" destId="{DC2A647D-B1EF-4D42-B48B-BE35B523C496}" srcOrd="0" destOrd="0" presId="urn:microsoft.com/office/officeart/2008/layout/LinedList"/>
    <dgm:cxn modelId="{B0AD3AEC-ED33-4F2C-BDF0-FDE3388563A8}" type="presOf" srcId="{AF804CD7-B23C-4EA5-AFA6-B8D2EB65337B}" destId="{A7D07A50-2C06-4291-BF6F-AC3187FB9EA1}" srcOrd="0" destOrd="0" presId="urn:microsoft.com/office/officeart/2008/layout/LinedList"/>
    <dgm:cxn modelId="{C12A8066-B5A6-43DE-B2CA-FF543C601937}" type="presOf" srcId="{887361EF-19E1-46D1-BF90-04F8629AE62A}" destId="{863B5A9C-6EBB-4DA3-B633-203A81F1E299}" srcOrd="0" destOrd="0" presId="urn:microsoft.com/office/officeart/2008/layout/LinedList"/>
    <dgm:cxn modelId="{52B8BCE8-F593-47EA-AE1A-653C1CECFFBB}" srcId="{4A364B56-75B4-48CA-9BF2-77C0AD32856C}" destId="{887361EF-19E1-46D1-BF90-04F8629AE62A}" srcOrd="3" destOrd="0" parTransId="{66F31D63-D86E-418F-997C-96CA78DC4E30}" sibTransId="{054FEF70-A94D-4520-9D7E-7F539C593A70}"/>
    <dgm:cxn modelId="{BE08005F-E1CC-4A94-A8DF-D501512A65ED}" type="presOf" srcId="{180F5FBD-0859-445B-A647-C100500F4AEB}" destId="{FEEAB964-0936-4CF6-9D15-4325C0B6AC11}" srcOrd="0" destOrd="0" presId="urn:microsoft.com/office/officeart/2008/layout/LinedList"/>
    <dgm:cxn modelId="{97A0D8A7-0C31-4041-92FB-150FF5F737FF}" type="presOf" srcId="{4A364B56-75B4-48CA-9BF2-77C0AD32856C}" destId="{A1F2FE34-7E95-4595-87F2-FA465AFF1A84}" srcOrd="0" destOrd="0" presId="urn:microsoft.com/office/officeart/2008/layout/LinedList"/>
    <dgm:cxn modelId="{D0EE2BB5-6F9C-40BF-8A4B-3E60EF8315DF}" type="presOf" srcId="{464C570D-5C77-4E30-82A7-C4047E6302B6}" destId="{2AEBC2C2-1BBC-4287-A42F-85F55F6CD827}" srcOrd="0" destOrd="0" presId="urn:microsoft.com/office/officeart/2008/layout/LinedList"/>
    <dgm:cxn modelId="{A505F9C1-89E2-4411-AC9B-42D4FBF0BB11}" srcId="{4A364B56-75B4-48CA-9BF2-77C0AD32856C}" destId="{180F5FBD-0859-445B-A647-C100500F4AEB}" srcOrd="0" destOrd="0" parTransId="{9C0D39F1-F4A7-4D66-9B03-AB1ACF69F767}" sibTransId="{0C87DB68-B6DF-46EA-B57D-740CF19599E1}"/>
    <dgm:cxn modelId="{0C1EE651-3564-4A28-99C8-54AF33082B0C}" srcId="{4A364B56-75B4-48CA-9BF2-77C0AD32856C}" destId="{AF804CD7-B23C-4EA5-AFA6-B8D2EB65337B}" srcOrd="2" destOrd="0" parTransId="{AD856996-0605-4B8B-AD7C-4C5D770C1D03}" sibTransId="{1DED550E-0575-478A-8F54-CA47A7F9D112}"/>
    <dgm:cxn modelId="{25277973-CFE7-498E-89CB-D8FB33C85A5C}" srcId="{4A364B56-75B4-48CA-9BF2-77C0AD32856C}" destId="{464C570D-5C77-4E30-82A7-C4047E6302B6}" srcOrd="4" destOrd="0" parTransId="{A20572B6-F3A5-451C-939B-8429B8EAE5EE}" sibTransId="{120ED5B0-EBD0-481C-A085-9A7B1BD1B2E9}"/>
    <dgm:cxn modelId="{9B5495FF-423F-4DF4-869A-41A8B85D9650}" srcId="{4A364B56-75B4-48CA-9BF2-77C0AD32856C}" destId="{9F70E4DC-F260-40B0-B180-BBF77FA50FEF}" srcOrd="1" destOrd="0" parTransId="{3B78BBA3-46E3-48B5-B20D-7F9B9B6CE6D8}" sibTransId="{B59F0552-B87D-4F11-8C9D-5252BAF29D14}"/>
    <dgm:cxn modelId="{46FEAD7F-E7BF-4F82-B051-74F21006EB08}" type="presParOf" srcId="{A1F2FE34-7E95-4595-87F2-FA465AFF1A84}" destId="{21BD9E88-098C-4046-A148-F578606A38A5}" srcOrd="0" destOrd="0" presId="urn:microsoft.com/office/officeart/2008/layout/LinedList"/>
    <dgm:cxn modelId="{2F058430-07BF-48D2-A504-58F8CB6D5F8D}" type="presParOf" srcId="{A1F2FE34-7E95-4595-87F2-FA465AFF1A84}" destId="{9BC8F2AE-3CCF-4551-9F2D-69C19F20B121}" srcOrd="1" destOrd="0" presId="urn:microsoft.com/office/officeart/2008/layout/LinedList"/>
    <dgm:cxn modelId="{6BAFD12B-556B-4939-AE05-0C7A63515020}" type="presParOf" srcId="{9BC8F2AE-3CCF-4551-9F2D-69C19F20B121}" destId="{FEEAB964-0936-4CF6-9D15-4325C0B6AC11}" srcOrd="0" destOrd="0" presId="urn:microsoft.com/office/officeart/2008/layout/LinedList"/>
    <dgm:cxn modelId="{031E285B-941B-4D64-8C29-D323C1B585BF}" type="presParOf" srcId="{9BC8F2AE-3CCF-4551-9F2D-69C19F20B121}" destId="{ED453EDF-4061-4CF6-9D68-86C2AB0A3B98}" srcOrd="1" destOrd="0" presId="urn:microsoft.com/office/officeart/2008/layout/LinedList"/>
    <dgm:cxn modelId="{C9BC15E5-C369-407A-826A-F0079B469F4F}" type="presParOf" srcId="{A1F2FE34-7E95-4595-87F2-FA465AFF1A84}" destId="{A74BDBCD-D5AC-4160-95FA-BB722D5B30A8}" srcOrd="2" destOrd="0" presId="urn:microsoft.com/office/officeart/2008/layout/LinedList"/>
    <dgm:cxn modelId="{DD067C38-7705-4309-BCEB-711442859D7A}" type="presParOf" srcId="{A1F2FE34-7E95-4595-87F2-FA465AFF1A84}" destId="{B416C19F-E181-4F30-A5BA-95084BDA78B8}" srcOrd="3" destOrd="0" presId="urn:microsoft.com/office/officeart/2008/layout/LinedList"/>
    <dgm:cxn modelId="{1072C502-E1EC-47F3-BA2E-0CD6E916D1CC}" type="presParOf" srcId="{B416C19F-E181-4F30-A5BA-95084BDA78B8}" destId="{DC2A647D-B1EF-4D42-B48B-BE35B523C496}" srcOrd="0" destOrd="0" presId="urn:microsoft.com/office/officeart/2008/layout/LinedList"/>
    <dgm:cxn modelId="{554E4EEE-3228-4ABC-828F-C06DE4DC22F3}" type="presParOf" srcId="{B416C19F-E181-4F30-A5BA-95084BDA78B8}" destId="{E10A13AA-A340-43CD-8D5D-0CB923606B5E}" srcOrd="1" destOrd="0" presId="urn:microsoft.com/office/officeart/2008/layout/LinedList"/>
    <dgm:cxn modelId="{3D17834C-1308-4A47-98B2-27891C23D976}" type="presParOf" srcId="{A1F2FE34-7E95-4595-87F2-FA465AFF1A84}" destId="{38C1BEE3-2E43-44C4-B853-25E69C5A2287}" srcOrd="4" destOrd="0" presId="urn:microsoft.com/office/officeart/2008/layout/LinedList"/>
    <dgm:cxn modelId="{D3BBA634-6CE3-4439-A430-8B6AD00850C7}" type="presParOf" srcId="{A1F2FE34-7E95-4595-87F2-FA465AFF1A84}" destId="{E43BB6C8-0FEB-4486-96E1-2DFC25AB8E95}" srcOrd="5" destOrd="0" presId="urn:microsoft.com/office/officeart/2008/layout/LinedList"/>
    <dgm:cxn modelId="{10BFF071-B856-4471-99AD-5B478F935545}" type="presParOf" srcId="{E43BB6C8-0FEB-4486-96E1-2DFC25AB8E95}" destId="{A7D07A50-2C06-4291-BF6F-AC3187FB9EA1}" srcOrd="0" destOrd="0" presId="urn:microsoft.com/office/officeart/2008/layout/LinedList"/>
    <dgm:cxn modelId="{84E9FFCE-BE78-4C63-9F25-024CA42FBF9A}" type="presParOf" srcId="{E43BB6C8-0FEB-4486-96E1-2DFC25AB8E95}" destId="{4538AB54-304A-46EC-848C-FA5BFA569761}" srcOrd="1" destOrd="0" presId="urn:microsoft.com/office/officeart/2008/layout/LinedList"/>
    <dgm:cxn modelId="{509A3FE0-687E-481E-A78C-611844B33D95}" type="presParOf" srcId="{A1F2FE34-7E95-4595-87F2-FA465AFF1A84}" destId="{F2CCEB02-C506-4C69-A341-960909EC3DF0}" srcOrd="6" destOrd="0" presId="urn:microsoft.com/office/officeart/2008/layout/LinedList"/>
    <dgm:cxn modelId="{7821CB94-638D-4892-AF35-8491A03BAE1A}" type="presParOf" srcId="{A1F2FE34-7E95-4595-87F2-FA465AFF1A84}" destId="{E2B2A70E-F704-4A82-9C15-70AA941BE9EB}" srcOrd="7" destOrd="0" presId="urn:microsoft.com/office/officeart/2008/layout/LinedList"/>
    <dgm:cxn modelId="{E75B6DD3-9DA2-4059-9172-22F03AACC57E}" type="presParOf" srcId="{E2B2A70E-F704-4A82-9C15-70AA941BE9EB}" destId="{863B5A9C-6EBB-4DA3-B633-203A81F1E299}" srcOrd="0" destOrd="0" presId="urn:microsoft.com/office/officeart/2008/layout/LinedList"/>
    <dgm:cxn modelId="{E2C62088-A269-40E1-940F-B689BF07F6A6}" type="presParOf" srcId="{E2B2A70E-F704-4A82-9C15-70AA941BE9EB}" destId="{8A4EED7D-C610-452A-B846-C88DEE8A7205}" srcOrd="1" destOrd="0" presId="urn:microsoft.com/office/officeart/2008/layout/LinedList"/>
    <dgm:cxn modelId="{167A9DAB-6140-41AC-9089-6BDCB5065147}" type="presParOf" srcId="{A1F2FE34-7E95-4595-87F2-FA465AFF1A84}" destId="{5AE075EC-377A-4C97-8F80-C29756101123}" srcOrd="8" destOrd="0" presId="urn:microsoft.com/office/officeart/2008/layout/LinedList"/>
    <dgm:cxn modelId="{E2643C82-32B2-4EDD-862F-59012BE7CF7F}" type="presParOf" srcId="{A1F2FE34-7E95-4595-87F2-FA465AFF1A84}" destId="{5604D8B7-8FD1-4622-8246-B735CACA0D7C}" srcOrd="9" destOrd="0" presId="urn:microsoft.com/office/officeart/2008/layout/LinedList"/>
    <dgm:cxn modelId="{87F29CC0-0AA5-416B-8EA0-30EFADEBBF19}" type="presParOf" srcId="{5604D8B7-8FD1-4622-8246-B735CACA0D7C}" destId="{2AEBC2C2-1BBC-4287-A42F-85F55F6CD827}" srcOrd="0" destOrd="0" presId="urn:microsoft.com/office/officeart/2008/layout/LinedList"/>
    <dgm:cxn modelId="{6B8F41B4-BC68-44C1-93FF-4DBC85A9EEFB}" type="presParOf" srcId="{5604D8B7-8FD1-4622-8246-B735CACA0D7C}" destId="{C223ADE8-2C6B-486A-91FD-A1F2C9E2AF17}"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A364B56-75B4-48CA-9BF2-77C0AD32856C}"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180F5FBD-0859-445B-A647-C100500F4AEB}">
      <dgm:prSet phldrT="[Text]" custT="1"/>
      <dgm:spPr/>
      <dgm:t>
        <a:bodyPr/>
        <a:lstStyle/>
        <a:p>
          <a:r>
            <a:rPr lang="en-US" sz="2400" dirty="0" err="1" smtClean="0"/>
            <a:t>Memastikan</a:t>
          </a:r>
          <a:r>
            <a:rPr lang="en-US" sz="2400" dirty="0" smtClean="0"/>
            <a:t> requirement </a:t>
          </a:r>
          <a:r>
            <a:rPr lang="en-US" sz="2400" dirty="0" err="1" smtClean="0"/>
            <a:t>sesuai</a:t>
          </a:r>
          <a:r>
            <a:rPr lang="en-US" sz="2400" dirty="0" smtClean="0"/>
            <a:t> </a:t>
          </a:r>
          <a:r>
            <a:rPr lang="en-US" sz="2400" dirty="0" err="1" smtClean="0"/>
            <a:t>dengan</a:t>
          </a:r>
          <a:r>
            <a:rPr lang="en-US" sz="2400" dirty="0" smtClean="0"/>
            <a:t> </a:t>
          </a:r>
          <a:r>
            <a:rPr lang="en-US" sz="2400" dirty="0" err="1" smtClean="0"/>
            <a:t>bisnis</a:t>
          </a:r>
          <a:r>
            <a:rPr lang="en-US" sz="2400" dirty="0" smtClean="0"/>
            <a:t> </a:t>
          </a:r>
          <a:r>
            <a:rPr lang="en-US" sz="2400" dirty="0" err="1" smtClean="0"/>
            <a:t>perusahaan</a:t>
          </a:r>
          <a:endParaRPr lang="en-US" sz="2400" dirty="0"/>
        </a:p>
      </dgm:t>
    </dgm:pt>
    <dgm:pt modelId="{9C0D39F1-F4A7-4D66-9B03-AB1ACF69F767}" type="parTrans" cxnId="{A505F9C1-89E2-4411-AC9B-42D4FBF0BB11}">
      <dgm:prSet/>
      <dgm:spPr/>
      <dgm:t>
        <a:bodyPr/>
        <a:lstStyle/>
        <a:p>
          <a:endParaRPr lang="en-US"/>
        </a:p>
      </dgm:t>
    </dgm:pt>
    <dgm:pt modelId="{0C87DB68-B6DF-46EA-B57D-740CF19599E1}" type="sibTrans" cxnId="{A505F9C1-89E2-4411-AC9B-42D4FBF0BB11}">
      <dgm:prSet/>
      <dgm:spPr/>
      <dgm:t>
        <a:bodyPr/>
        <a:lstStyle/>
        <a:p>
          <a:endParaRPr lang="en-US"/>
        </a:p>
      </dgm:t>
    </dgm:pt>
    <dgm:pt modelId="{9F70E4DC-F260-40B0-B180-BBF77FA50FEF}">
      <dgm:prSet phldrT="[Text]" custT="1"/>
      <dgm:spPr/>
      <dgm:t>
        <a:bodyPr/>
        <a:lstStyle/>
        <a:p>
          <a:r>
            <a:rPr lang="en-US" sz="2400" dirty="0" err="1" smtClean="0"/>
            <a:t>Mendokumentasikan</a:t>
          </a:r>
          <a:r>
            <a:rPr lang="en-US" sz="2400" dirty="0" smtClean="0"/>
            <a:t> </a:t>
          </a:r>
          <a:r>
            <a:rPr lang="en-US" sz="2400" dirty="0" err="1" smtClean="0"/>
            <a:t>secara</a:t>
          </a:r>
          <a:r>
            <a:rPr lang="en-US" sz="2400" dirty="0" smtClean="0"/>
            <a:t> </a:t>
          </a:r>
          <a:r>
            <a:rPr lang="en-US" sz="2400" dirty="0" err="1" smtClean="0"/>
            <a:t>tepat</a:t>
          </a:r>
          <a:r>
            <a:rPr lang="en-US" sz="2400" dirty="0" smtClean="0"/>
            <a:t> </a:t>
          </a:r>
          <a:r>
            <a:rPr lang="en-US" sz="2400" dirty="0" err="1" smtClean="0"/>
            <a:t>sebelum</a:t>
          </a:r>
          <a:r>
            <a:rPr lang="en-US" sz="2400" dirty="0" smtClean="0"/>
            <a:t> </a:t>
          </a:r>
          <a:r>
            <a:rPr lang="en-US" sz="2400" dirty="0" err="1" smtClean="0"/>
            <a:t>solusi</a:t>
          </a:r>
          <a:r>
            <a:rPr lang="en-US" sz="2400" dirty="0" smtClean="0"/>
            <a:t> </a:t>
          </a:r>
          <a:r>
            <a:rPr lang="en-US" sz="2400" dirty="0" err="1" smtClean="0"/>
            <a:t>di</a:t>
          </a:r>
          <a:r>
            <a:rPr lang="en-US" sz="2400" dirty="0" smtClean="0"/>
            <a:t> </a:t>
          </a:r>
          <a:r>
            <a:rPr lang="en-US" sz="2400" dirty="0" err="1" smtClean="0"/>
            <a:t>kembangkan</a:t>
          </a:r>
          <a:r>
            <a:rPr lang="en-US" sz="2400" dirty="0" smtClean="0"/>
            <a:t> </a:t>
          </a:r>
          <a:r>
            <a:rPr lang="en-US" sz="2400" dirty="0" err="1" smtClean="0"/>
            <a:t>dan</a:t>
          </a:r>
          <a:r>
            <a:rPr lang="en-US" sz="2400" dirty="0" smtClean="0"/>
            <a:t> </a:t>
          </a:r>
          <a:r>
            <a:rPr lang="en-US" sz="2400" dirty="0" err="1" smtClean="0"/>
            <a:t>di</a:t>
          </a:r>
          <a:r>
            <a:rPr lang="en-US" sz="2400" dirty="0" smtClean="0"/>
            <a:t> </a:t>
          </a:r>
          <a:r>
            <a:rPr lang="en-US" sz="2400" dirty="0" err="1" smtClean="0"/>
            <a:t>implementasi</a:t>
          </a:r>
          <a:endParaRPr lang="en-US" sz="2400" dirty="0" smtClean="0"/>
        </a:p>
      </dgm:t>
    </dgm:pt>
    <dgm:pt modelId="{3B78BBA3-46E3-48B5-B20D-7F9B9B6CE6D8}" type="parTrans" cxnId="{9B5495FF-423F-4DF4-869A-41A8B85D9650}">
      <dgm:prSet/>
      <dgm:spPr/>
      <dgm:t>
        <a:bodyPr/>
        <a:lstStyle/>
        <a:p>
          <a:endParaRPr lang="en-US"/>
        </a:p>
      </dgm:t>
    </dgm:pt>
    <dgm:pt modelId="{B59F0552-B87D-4F11-8C9D-5252BAF29D14}" type="sibTrans" cxnId="{9B5495FF-423F-4DF4-869A-41A8B85D9650}">
      <dgm:prSet/>
      <dgm:spPr/>
      <dgm:t>
        <a:bodyPr/>
        <a:lstStyle/>
        <a:p>
          <a:endParaRPr lang="en-US"/>
        </a:p>
      </dgm:t>
    </dgm:pt>
    <dgm:pt modelId="{152C7E76-D641-4B3C-8047-34C1CDDF5F96}">
      <dgm:prSet phldrT="[Text]" custT="1"/>
      <dgm:spPr/>
      <dgm:t>
        <a:bodyPr/>
        <a:lstStyle/>
        <a:p>
          <a:r>
            <a:rPr lang="en-US" sz="2400" smtClean="0"/>
            <a:t>Identifikasi kebutuhan sumber daya yang dibutuhkan</a:t>
          </a:r>
          <a:endParaRPr lang="en-US" sz="2400" dirty="0" smtClean="0"/>
        </a:p>
      </dgm:t>
    </dgm:pt>
    <dgm:pt modelId="{81C62F08-30E5-4891-8618-DBE8F87234F0}" type="parTrans" cxnId="{E2BF2C6E-F14B-4314-A8FA-A587A1F9E03E}">
      <dgm:prSet/>
      <dgm:spPr/>
      <dgm:t>
        <a:bodyPr/>
        <a:lstStyle/>
        <a:p>
          <a:endParaRPr lang="en-US"/>
        </a:p>
      </dgm:t>
    </dgm:pt>
    <dgm:pt modelId="{AD6F49E0-5388-4ECD-8E44-2ED68008A2B5}" type="sibTrans" cxnId="{E2BF2C6E-F14B-4314-A8FA-A587A1F9E03E}">
      <dgm:prSet/>
      <dgm:spPr/>
      <dgm:t>
        <a:bodyPr/>
        <a:lstStyle/>
        <a:p>
          <a:endParaRPr lang="en-US"/>
        </a:p>
      </dgm:t>
    </dgm:pt>
    <dgm:pt modelId="{A1F2FE34-7E95-4595-87F2-FA465AFF1A84}" type="pres">
      <dgm:prSet presAssocID="{4A364B56-75B4-48CA-9BF2-77C0AD32856C}" presName="vert0" presStyleCnt="0">
        <dgm:presLayoutVars>
          <dgm:dir/>
          <dgm:animOne val="branch"/>
          <dgm:animLvl val="lvl"/>
        </dgm:presLayoutVars>
      </dgm:prSet>
      <dgm:spPr/>
      <dgm:t>
        <a:bodyPr/>
        <a:lstStyle/>
        <a:p>
          <a:endParaRPr lang="en-US"/>
        </a:p>
      </dgm:t>
    </dgm:pt>
    <dgm:pt modelId="{21BD9E88-098C-4046-A148-F578606A38A5}" type="pres">
      <dgm:prSet presAssocID="{180F5FBD-0859-445B-A647-C100500F4AEB}" presName="thickLine" presStyleLbl="alignNode1" presStyleIdx="0" presStyleCnt="3"/>
      <dgm:spPr/>
    </dgm:pt>
    <dgm:pt modelId="{9BC8F2AE-3CCF-4551-9F2D-69C19F20B121}" type="pres">
      <dgm:prSet presAssocID="{180F5FBD-0859-445B-A647-C100500F4AEB}" presName="horz1" presStyleCnt="0"/>
      <dgm:spPr/>
    </dgm:pt>
    <dgm:pt modelId="{FEEAB964-0936-4CF6-9D15-4325C0B6AC11}" type="pres">
      <dgm:prSet presAssocID="{180F5FBD-0859-445B-A647-C100500F4AEB}" presName="tx1" presStyleLbl="revTx" presStyleIdx="0" presStyleCnt="3"/>
      <dgm:spPr/>
      <dgm:t>
        <a:bodyPr/>
        <a:lstStyle/>
        <a:p>
          <a:endParaRPr lang="en-US"/>
        </a:p>
      </dgm:t>
    </dgm:pt>
    <dgm:pt modelId="{ED453EDF-4061-4CF6-9D68-86C2AB0A3B98}" type="pres">
      <dgm:prSet presAssocID="{180F5FBD-0859-445B-A647-C100500F4AEB}" presName="vert1" presStyleCnt="0"/>
      <dgm:spPr/>
    </dgm:pt>
    <dgm:pt modelId="{A74BDBCD-D5AC-4160-95FA-BB722D5B30A8}" type="pres">
      <dgm:prSet presAssocID="{9F70E4DC-F260-40B0-B180-BBF77FA50FEF}" presName="thickLine" presStyleLbl="alignNode1" presStyleIdx="1" presStyleCnt="3"/>
      <dgm:spPr/>
    </dgm:pt>
    <dgm:pt modelId="{B416C19F-E181-4F30-A5BA-95084BDA78B8}" type="pres">
      <dgm:prSet presAssocID="{9F70E4DC-F260-40B0-B180-BBF77FA50FEF}" presName="horz1" presStyleCnt="0"/>
      <dgm:spPr/>
    </dgm:pt>
    <dgm:pt modelId="{DC2A647D-B1EF-4D42-B48B-BE35B523C496}" type="pres">
      <dgm:prSet presAssocID="{9F70E4DC-F260-40B0-B180-BBF77FA50FEF}" presName="tx1" presStyleLbl="revTx" presStyleIdx="1" presStyleCnt="3" custLinFactNeighborY="4932"/>
      <dgm:spPr/>
      <dgm:t>
        <a:bodyPr/>
        <a:lstStyle/>
        <a:p>
          <a:endParaRPr lang="en-US"/>
        </a:p>
      </dgm:t>
    </dgm:pt>
    <dgm:pt modelId="{E10A13AA-A340-43CD-8D5D-0CB923606B5E}" type="pres">
      <dgm:prSet presAssocID="{9F70E4DC-F260-40B0-B180-BBF77FA50FEF}" presName="vert1" presStyleCnt="0"/>
      <dgm:spPr/>
    </dgm:pt>
    <dgm:pt modelId="{C76124C6-DDEF-458D-8844-268322DDF74E}" type="pres">
      <dgm:prSet presAssocID="{152C7E76-D641-4B3C-8047-34C1CDDF5F96}" presName="thickLine" presStyleLbl="alignNode1" presStyleIdx="2" presStyleCnt="3"/>
      <dgm:spPr/>
    </dgm:pt>
    <dgm:pt modelId="{4723148B-2D72-4207-B4B3-C9A09EE0DC63}" type="pres">
      <dgm:prSet presAssocID="{152C7E76-D641-4B3C-8047-34C1CDDF5F96}" presName="horz1" presStyleCnt="0"/>
      <dgm:spPr/>
    </dgm:pt>
    <dgm:pt modelId="{02F4A6C3-7E58-4CFD-B96B-C9086EC97C67}" type="pres">
      <dgm:prSet presAssocID="{152C7E76-D641-4B3C-8047-34C1CDDF5F96}" presName="tx1" presStyleLbl="revTx" presStyleIdx="2" presStyleCnt="3"/>
      <dgm:spPr/>
      <dgm:t>
        <a:bodyPr/>
        <a:lstStyle/>
        <a:p>
          <a:endParaRPr lang="en-US"/>
        </a:p>
      </dgm:t>
    </dgm:pt>
    <dgm:pt modelId="{592F5226-E9BE-4828-8BE3-939FB547F9A0}" type="pres">
      <dgm:prSet presAssocID="{152C7E76-D641-4B3C-8047-34C1CDDF5F96}" presName="vert1" presStyleCnt="0"/>
      <dgm:spPr/>
    </dgm:pt>
  </dgm:ptLst>
  <dgm:cxnLst>
    <dgm:cxn modelId="{ED2F847C-0680-49AC-B4C8-06C85F62D8D2}" type="presOf" srcId="{4A364B56-75B4-48CA-9BF2-77C0AD32856C}" destId="{A1F2FE34-7E95-4595-87F2-FA465AFF1A84}" srcOrd="0" destOrd="0" presId="urn:microsoft.com/office/officeart/2008/layout/LinedList"/>
    <dgm:cxn modelId="{435E30B3-1F5D-4535-A2EC-6E8997860E2E}" type="presOf" srcId="{9F70E4DC-F260-40B0-B180-BBF77FA50FEF}" destId="{DC2A647D-B1EF-4D42-B48B-BE35B523C496}" srcOrd="0" destOrd="0" presId="urn:microsoft.com/office/officeart/2008/layout/LinedList"/>
    <dgm:cxn modelId="{E2BF2C6E-F14B-4314-A8FA-A587A1F9E03E}" srcId="{4A364B56-75B4-48CA-9BF2-77C0AD32856C}" destId="{152C7E76-D641-4B3C-8047-34C1CDDF5F96}" srcOrd="2" destOrd="0" parTransId="{81C62F08-30E5-4891-8618-DBE8F87234F0}" sibTransId="{AD6F49E0-5388-4ECD-8E44-2ED68008A2B5}"/>
    <dgm:cxn modelId="{8E7B10E3-DCAE-49FA-819C-5F87433CE2AC}" type="presOf" srcId="{152C7E76-D641-4B3C-8047-34C1CDDF5F96}" destId="{02F4A6C3-7E58-4CFD-B96B-C9086EC97C67}" srcOrd="0" destOrd="0" presId="urn:microsoft.com/office/officeart/2008/layout/LinedList"/>
    <dgm:cxn modelId="{946392A1-5F64-4B75-ACD7-B8EDC03D3E34}" type="presOf" srcId="{180F5FBD-0859-445B-A647-C100500F4AEB}" destId="{FEEAB964-0936-4CF6-9D15-4325C0B6AC11}" srcOrd="0" destOrd="0" presId="urn:microsoft.com/office/officeart/2008/layout/LinedList"/>
    <dgm:cxn modelId="{A505F9C1-89E2-4411-AC9B-42D4FBF0BB11}" srcId="{4A364B56-75B4-48CA-9BF2-77C0AD32856C}" destId="{180F5FBD-0859-445B-A647-C100500F4AEB}" srcOrd="0" destOrd="0" parTransId="{9C0D39F1-F4A7-4D66-9B03-AB1ACF69F767}" sibTransId="{0C87DB68-B6DF-46EA-B57D-740CF19599E1}"/>
    <dgm:cxn modelId="{9B5495FF-423F-4DF4-869A-41A8B85D9650}" srcId="{4A364B56-75B4-48CA-9BF2-77C0AD32856C}" destId="{9F70E4DC-F260-40B0-B180-BBF77FA50FEF}" srcOrd="1" destOrd="0" parTransId="{3B78BBA3-46E3-48B5-B20D-7F9B9B6CE6D8}" sibTransId="{B59F0552-B87D-4F11-8C9D-5252BAF29D14}"/>
    <dgm:cxn modelId="{F3AD58C9-B655-4CBD-88DC-4011FD99874B}" type="presParOf" srcId="{A1F2FE34-7E95-4595-87F2-FA465AFF1A84}" destId="{21BD9E88-098C-4046-A148-F578606A38A5}" srcOrd="0" destOrd="0" presId="urn:microsoft.com/office/officeart/2008/layout/LinedList"/>
    <dgm:cxn modelId="{4BE91046-5F6E-4667-8493-659B1E47639A}" type="presParOf" srcId="{A1F2FE34-7E95-4595-87F2-FA465AFF1A84}" destId="{9BC8F2AE-3CCF-4551-9F2D-69C19F20B121}" srcOrd="1" destOrd="0" presId="urn:microsoft.com/office/officeart/2008/layout/LinedList"/>
    <dgm:cxn modelId="{5BBCF561-5E7F-4A6C-A61D-992E57817A03}" type="presParOf" srcId="{9BC8F2AE-3CCF-4551-9F2D-69C19F20B121}" destId="{FEEAB964-0936-4CF6-9D15-4325C0B6AC11}" srcOrd="0" destOrd="0" presId="urn:microsoft.com/office/officeart/2008/layout/LinedList"/>
    <dgm:cxn modelId="{AF14D600-163C-4372-8557-FE2497CEBD58}" type="presParOf" srcId="{9BC8F2AE-3CCF-4551-9F2D-69C19F20B121}" destId="{ED453EDF-4061-4CF6-9D68-86C2AB0A3B98}" srcOrd="1" destOrd="0" presId="urn:microsoft.com/office/officeart/2008/layout/LinedList"/>
    <dgm:cxn modelId="{E3977C85-1CCE-4C3D-B205-D762B2E6D458}" type="presParOf" srcId="{A1F2FE34-7E95-4595-87F2-FA465AFF1A84}" destId="{A74BDBCD-D5AC-4160-95FA-BB722D5B30A8}" srcOrd="2" destOrd="0" presId="urn:microsoft.com/office/officeart/2008/layout/LinedList"/>
    <dgm:cxn modelId="{E097ADC0-502D-473F-916E-A043B9AA0B61}" type="presParOf" srcId="{A1F2FE34-7E95-4595-87F2-FA465AFF1A84}" destId="{B416C19F-E181-4F30-A5BA-95084BDA78B8}" srcOrd="3" destOrd="0" presId="urn:microsoft.com/office/officeart/2008/layout/LinedList"/>
    <dgm:cxn modelId="{AF41F7AE-C07B-4FF2-8869-3F48126A6CA5}" type="presParOf" srcId="{B416C19F-E181-4F30-A5BA-95084BDA78B8}" destId="{DC2A647D-B1EF-4D42-B48B-BE35B523C496}" srcOrd="0" destOrd="0" presId="urn:microsoft.com/office/officeart/2008/layout/LinedList"/>
    <dgm:cxn modelId="{E3BE6194-6EC0-494E-99B5-914736918EAD}" type="presParOf" srcId="{B416C19F-E181-4F30-A5BA-95084BDA78B8}" destId="{E10A13AA-A340-43CD-8D5D-0CB923606B5E}" srcOrd="1" destOrd="0" presId="urn:microsoft.com/office/officeart/2008/layout/LinedList"/>
    <dgm:cxn modelId="{14C67F15-34DB-4410-9CBC-305DE6C05A0B}" type="presParOf" srcId="{A1F2FE34-7E95-4595-87F2-FA465AFF1A84}" destId="{C76124C6-DDEF-458D-8844-268322DDF74E}" srcOrd="4" destOrd="0" presId="urn:microsoft.com/office/officeart/2008/layout/LinedList"/>
    <dgm:cxn modelId="{566765DC-890B-43B1-89BD-7150D2A19C5F}" type="presParOf" srcId="{A1F2FE34-7E95-4595-87F2-FA465AFF1A84}" destId="{4723148B-2D72-4207-B4B3-C9A09EE0DC63}" srcOrd="5" destOrd="0" presId="urn:microsoft.com/office/officeart/2008/layout/LinedList"/>
    <dgm:cxn modelId="{DCDF4DCE-1318-4622-9010-FC2ED2455CC2}" type="presParOf" srcId="{4723148B-2D72-4207-B4B3-C9A09EE0DC63}" destId="{02F4A6C3-7E58-4CFD-B96B-C9086EC97C67}" srcOrd="0" destOrd="0" presId="urn:microsoft.com/office/officeart/2008/layout/LinedList"/>
    <dgm:cxn modelId="{57DA5C84-976B-4690-BC9A-F3B173027F86}" type="presParOf" srcId="{4723148B-2D72-4207-B4B3-C9A09EE0DC63}" destId="{592F5226-E9BE-4828-8BE3-939FB547F9A0}"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7FCBC22-F67D-4604-9365-52971F295119}"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4682D298-4966-480E-835B-E3086EF6F59B}">
      <dgm:prSet phldrT="[Text]" custT="1"/>
      <dgm:spPr/>
      <dgm:t>
        <a:bodyPr/>
        <a:lstStyle/>
        <a:p>
          <a:r>
            <a:rPr lang="en-US" sz="1400" dirty="0" smtClean="0"/>
            <a:t>Planning</a:t>
          </a:r>
          <a:endParaRPr lang="en-US" sz="1400" dirty="0"/>
        </a:p>
      </dgm:t>
    </dgm:pt>
    <dgm:pt modelId="{09954C45-67FD-443E-9066-622DCBFA0529}" type="parTrans" cxnId="{C3E8ABD3-0EE6-4A82-9339-D8EC1A76A992}">
      <dgm:prSet/>
      <dgm:spPr/>
      <dgm:t>
        <a:bodyPr/>
        <a:lstStyle/>
        <a:p>
          <a:endParaRPr lang="en-US"/>
        </a:p>
      </dgm:t>
    </dgm:pt>
    <dgm:pt modelId="{3C2DB53C-0201-48D1-9B52-239A5BAF9296}" type="sibTrans" cxnId="{C3E8ABD3-0EE6-4A82-9339-D8EC1A76A992}">
      <dgm:prSet/>
      <dgm:spPr/>
      <dgm:t>
        <a:bodyPr/>
        <a:lstStyle/>
        <a:p>
          <a:endParaRPr lang="en-US"/>
        </a:p>
      </dgm:t>
    </dgm:pt>
    <dgm:pt modelId="{632FEB70-6D38-4022-A5A7-5BE001A78368}">
      <dgm:prSet phldrT="[Text]" custT="1"/>
      <dgm:spPr/>
      <dgm:t>
        <a:bodyPr/>
        <a:lstStyle/>
        <a:p>
          <a:r>
            <a:rPr lang="en-US" sz="1400" dirty="0" smtClean="0"/>
            <a:t>System Analysis</a:t>
          </a:r>
          <a:endParaRPr lang="en-US" sz="1400" dirty="0"/>
        </a:p>
      </dgm:t>
    </dgm:pt>
    <dgm:pt modelId="{FC02EDB3-B8C0-49F0-A6C9-697B028DEDCB}" type="parTrans" cxnId="{5FE5C521-8490-4E89-8980-14224105BFF4}">
      <dgm:prSet/>
      <dgm:spPr/>
      <dgm:t>
        <a:bodyPr/>
        <a:lstStyle/>
        <a:p>
          <a:endParaRPr lang="en-US"/>
        </a:p>
      </dgm:t>
    </dgm:pt>
    <dgm:pt modelId="{1CB5C1F1-4A13-465C-9FBB-8A34CA75665E}" type="sibTrans" cxnId="{5FE5C521-8490-4E89-8980-14224105BFF4}">
      <dgm:prSet/>
      <dgm:spPr/>
      <dgm:t>
        <a:bodyPr/>
        <a:lstStyle/>
        <a:p>
          <a:endParaRPr lang="en-US"/>
        </a:p>
      </dgm:t>
    </dgm:pt>
    <dgm:pt modelId="{321BB7B9-AF85-406A-A0A4-FBE44EAC1ABD}">
      <dgm:prSet phldrT="[Text]" custT="1"/>
      <dgm:spPr/>
      <dgm:t>
        <a:bodyPr/>
        <a:lstStyle/>
        <a:p>
          <a:r>
            <a:rPr lang="en-US" sz="1400" dirty="0" smtClean="0"/>
            <a:t>System Design</a:t>
          </a:r>
          <a:endParaRPr lang="en-US" sz="1400" dirty="0"/>
        </a:p>
      </dgm:t>
    </dgm:pt>
    <dgm:pt modelId="{9FF936A9-2A72-4FF7-BEF2-2B614B1FA6C1}" type="parTrans" cxnId="{38164012-9EE4-435C-8C77-6C04E40731EC}">
      <dgm:prSet/>
      <dgm:spPr/>
      <dgm:t>
        <a:bodyPr/>
        <a:lstStyle/>
        <a:p>
          <a:endParaRPr lang="en-US"/>
        </a:p>
      </dgm:t>
    </dgm:pt>
    <dgm:pt modelId="{0DE19D80-4FEF-457F-AA67-A62C30611EE6}" type="sibTrans" cxnId="{38164012-9EE4-435C-8C77-6C04E40731EC}">
      <dgm:prSet/>
      <dgm:spPr/>
      <dgm:t>
        <a:bodyPr/>
        <a:lstStyle/>
        <a:p>
          <a:endParaRPr lang="en-US"/>
        </a:p>
      </dgm:t>
    </dgm:pt>
    <dgm:pt modelId="{954EC3DD-B3E0-4CBC-A508-DBBE0FB1744E}">
      <dgm:prSet phldrT="[Text]" custT="1"/>
      <dgm:spPr/>
      <dgm:t>
        <a:bodyPr/>
        <a:lstStyle/>
        <a:p>
          <a:r>
            <a:rPr lang="en-US" sz="1400" dirty="0" smtClean="0"/>
            <a:t>Development</a:t>
          </a:r>
          <a:endParaRPr lang="en-US" sz="1400" dirty="0"/>
        </a:p>
      </dgm:t>
    </dgm:pt>
    <dgm:pt modelId="{AB58C2A5-0314-4D7D-A654-7667D07A40BA}" type="parTrans" cxnId="{BF17CF4A-9EE9-405B-809A-04248F3028AF}">
      <dgm:prSet/>
      <dgm:spPr/>
      <dgm:t>
        <a:bodyPr/>
        <a:lstStyle/>
        <a:p>
          <a:endParaRPr lang="en-US"/>
        </a:p>
      </dgm:t>
    </dgm:pt>
    <dgm:pt modelId="{B214EC1C-EB71-41A6-8836-B052F5355155}" type="sibTrans" cxnId="{BF17CF4A-9EE9-405B-809A-04248F3028AF}">
      <dgm:prSet/>
      <dgm:spPr/>
      <dgm:t>
        <a:bodyPr/>
        <a:lstStyle/>
        <a:p>
          <a:endParaRPr lang="en-US"/>
        </a:p>
      </dgm:t>
    </dgm:pt>
    <dgm:pt modelId="{B1351913-8FC6-46C7-A020-C3EA01EB4297}">
      <dgm:prSet phldrT="[Text]" custT="1"/>
      <dgm:spPr/>
      <dgm:t>
        <a:bodyPr/>
        <a:lstStyle/>
        <a:p>
          <a:r>
            <a:rPr lang="en-US" sz="1400" dirty="0" smtClean="0"/>
            <a:t>Testing</a:t>
          </a:r>
          <a:endParaRPr lang="en-US" sz="1400" dirty="0"/>
        </a:p>
      </dgm:t>
    </dgm:pt>
    <dgm:pt modelId="{36BF9CDF-C3A4-4C35-A79B-23D41DD73ACC}" type="parTrans" cxnId="{367AEC0C-488A-4949-B4ED-678C72C836A2}">
      <dgm:prSet/>
      <dgm:spPr/>
      <dgm:t>
        <a:bodyPr/>
        <a:lstStyle/>
        <a:p>
          <a:endParaRPr lang="en-US"/>
        </a:p>
      </dgm:t>
    </dgm:pt>
    <dgm:pt modelId="{2F6D7F72-FF1B-4750-89BE-A44BF62D565F}" type="sibTrans" cxnId="{367AEC0C-488A-4949-B4ED-678C72C836A2}">
      <dgm:prSet/>
      <dgm:spPr/>
      <dgm:t>
        <a:bodyPr/>
        <a:lstStyle/>
        <a:p>
          <a:endParaRPr lang="en-US"/>
        </a:p>
      </dgm:t>
    </dgm:pt>
    <dgm:pt modelId="{E4FE9DB6-286A-4F02-A210-D329EBF8A1DB}">
      <dgm:prSet phldrT="[Text]" custT="1"/>
      <dgm:spPr/>
      <dgm:t>
        <a:bodyPr/>
        <a:lstStyle/>
        <a:p>
          <a:r>
            <a:rPr lang="en-US" sz="1400" dirty="0" smtClean="0"/>
            <a:t>Implementation</a:t>
          </a:r>
          <a:endParaRPr lang="en-US" sz="1400" dirty="0"/>
        </a:p>
      </dgm:t>
    </dgm:pt>
    <dgm:pt modelId="{F0116C26-DD27-4BDA-B735-9816D6097AD3}" type="parTrans" cxnId="{92B2BC04-BCE3-4B14-87B1-6C2EB806AD34}">
      <dgm:prSet/>
      <dgm:spPr/>
      <dgm:t>
        <a:bodyPr/>
        <a:lstStyle/>
        <a:p>
          <a:endParaRPr lang="en-US"/>
        </a:p>
      </dgm:t>
    </dgm:pt>
    <dgm:pt modelId="{A8827C25-06BC-4570-A7FB-4C2EF505604F}" type="sibTrans" cxnId="{92B2BC04-BCE3-4B14-87B1-6C2EB806AD34}">
      <dgm:prSet/>
      <dgm:spPr/>
      <dgm:t>
        <a:bodyPr/>
        <a:lstStyle/>
        <a:p>
          <a:endParaRPr lang="en-US"/>
        </a:p>
      </dgm:t>
    </dgm:pt>
    <dgm:pt modelId="{28291ABF-3BBA-4636-8590-5DCFC42A5C53}">
      <dgm:prSet phldrT="[Text]" custT="1"/>
      <dgm:spPr/>
      <dgm:t>
        <a:bodyPr/>
        <a:lstStyle/>
        <a:p>
          <a:r>
            <a:rPr lang="en-US" sz="1400" dirty="0" smtClean="0"/>
            <a:t>Maintenance</a:t>
          </a:r>
        </a:p>
      </dgm:t>
    </dgm:pt>
    <dgm:pt modelId="{0C37FF10-E031-4477-BCE9-265F7B9DBD48}" type="parTrans" cxnId="{A1D1B0B9-669A-44D1-8110-F02150AD1893}">
      <dgm:prSet/>
      <dgm:spPr/>
      <dgm:t>
        <a:bodyPr/>
        <a:lstStyle/>
        <a:p>
          <a:endParaRPr lang="en-US"/>
        </a:p>
      </dgm:t>
    </dgm:pt>
    <dgm:pt modelId="{E538E6CE-1A8F-47A8-80A4-EBF618A5D3BB}" type="sibTrans" cxnId="{A1D1B0B9-669A-44D1-8110-F02150AD1893}">
      <dgm:prSet/>
      <dgm:spPr/>
      <dgm:t>
        <a:bodyPr/>
        <a:lstStyle/>
        <a:p>
          <a:endParaRPr lang="en-US"/>
        </a:p>
      </dgm:t>
    </dgm:pt>
    <dgm:pt modelId="{E75E1135-66E1-461D-94E6-58AD41A07FD8}">
      <dgm:prSet phldrT="[Text]" custT="1"/>
      <dgm:spPr/>
      <dgm:t>
        <a:bodyPr/>
        <a:lstStyle/>
        <a:p>
          <a:r>
            <a:rPr lang="en-US" sz="1400" dirty="0" smtClean="0"/>
            <a:t>Evaluation</a:t>
          </a:r>
        </a:p>
      </dgm:t>
    </dgm:pt>
    <dgm:pt modelId="{A5895137-DF9A-4E65-8AB8-17EAE84CC1E2}" type="parTrans" cxnId="{6E78040B-049D-4524-984B-70BE87840817}">
      <dgm:prSet/>
      <dgm:spPr/>
      <dgm:t>
        <a:bodyPr/>
        <a:lstStyle/>
        <a:p>
          <a:endParaRPr lang="en-US"/>
        </a:p>
      </dgm:t>
    </dgm:pt>
    <dgm:pt modelId="{FC1F3411-1673-45F8-A2EE-7F5751CACE17}" type="sibTrans" cxnId="{6E78040B-049D-4524-984B-70BE87840817}">
      <dgm:prSet/>
      <dgm:spPr/>
      <dgm:t>
        <a:bodyPr/>
        <a:lstStyle/>
        <a:p>
          <a:endParaRPr lang="en-US"/>
        </a:p>
      </dgm:t>
    </dgm:pt>
    <dgm:pt modelId="{18DC5466-1B06-4611-96DA-23038410715A}" type="pres">
      <dgm:prSet presAssocID="{D7FCBC22-F67D-4604-9365-52971F295119}" presName="cycle" presStyleCnt="0">
        <dgm:presLayoutVars>
          <dgm:dir/>
          <dgm:resizeHandles val="exact"/>
        </dgm:presLayoutVars>
      </dgm:prSet>
      <dgm:spPr/>
      <dgm:t>
        <a:bodyPr/>
        <a:lstStyle/>
        <a:p>
          <a:endParaRPr lang="en-US"/>
        </a:p>
      </dgm:t>
    </dgm:pt>
    <dgm:pt modelId="{9A8E283A-6E35-45BD-A0EA-37841D5AC1DF}" type="pres">
      <dgm:prSet presAssocID="{4682D298-4966-480E-835B-E3086EF6F59B}" presName="dummy" presStyleCnt="0"/>
      <dgm:spPr/>
    </dgm:pt>
    <dgm:pt modelId="{33B74854-3F8B-418F-90FC-3944D36FA286}" type="pres">
      <dgm:prSet presAssocID="{4682D298-4966-480E-835B-E3086EF6F59B}" presName="node" presStyleLbl="revTx" presStyleIdx="0" presStyleCnt="8">
        <dgm:presLayoutVars>
          <dgm:bulletEnabled val="1"/>
        </dgm:presLayoutVars>
      </dgm:prSet>
      <dgm:spPr/>
      <dgm:t>
        <a:bodyPr/>
        <a:lstStyle/>
        <a:p>
          <a:endParaRPr lang="en-US"/>
        </a:p>
      </dgm:t>
    </dgm:pt>
    <dgm:pt modelId="{E94118B0-5EA7-4B39-B9C5-BBAD3ECF02C8}" type="pres">
      <dgm:prSet presAssocID="{3C2DB53C-0201-48D1-9B52-239A5BAF9296}" presName="sibTrans" presStyleLbl="node1" presStyleIdx="0" presStyleCnt="8"/>
      <dgm:spPr/>
      <dgm:t>
        <a:bodyPr/>
        <a:lstStyle/>
        <a:p>
          <a:endParaRPr lang="en-US"/>
        </a:p>
      </dgm:t>
    </dgm:pt>
    <dgm:pt modelId="{90DB9A91-89B1-43A5-95EF-CE14AA3CFBEF}" type="pres">
      <dgm:prSet presAssocID="{632FEB70-6D38-4022-A5A7-5BE001A78368}" presName="dummy" presStyleCnt="0"/>
      <dgm:spPr/>
    </dgm:pt>
    <dgm:pt modelId="{80A2C3B6-DA40-4796-AF08-433278E98B53}" type="pres">
      <dgm:prSet presAssocID="{632FEB70-6D38-4022-A5A7-5BE001A78368}" presName="node" presStyleLbl="revTx" presStyleIdx="1" presStyleCnt="8" custScaleX="164309">
        <dgm:presLayoutVars>
          <dgm:bulletEnabled val="1"/>
        </dgm:presLayoutVars>
      </dgm:prSet>
      <dgm:spPr/>
      <dgm:t>
        <a:bodyPr/>
        <a:lstStyle/>
        <a:p>
          <a:endParaRPr lang="en-US"/>
        </a:p>
      </dgm:t>
    </dgm:pt>
    <dgm:pt modelId="{4F5F5F0D-BB00-45DD-A154-0E85927F7CCA}" type="pres">
      <dgm:prSet presAssocID="{1CB5C1F1-4A13-465C-9FBB-8A34CA75665E}" presName="sibTrans" presStyleLbl="node1" presStyleIdx="1" presStyleCnt="8"/>
      <dgm:spPr/>
      <dgm:t>
        <a:bodyPr/>
        <a:lstStyle/>
        <a:p>
          <a:endParaRPr lang="en-US"/>
        </a:p>
      </dgm:t>
    </dgm:pt>
    <dgm:pt modelId="{47BA0F41-A923-43EB-95F6-BD85EFC48C0C}" type="pres">
      <dgm:prSet presAssocID="{321BB7B9-AF85-406A-A0A4-FBE44EAC1ABD}" presName="dummy" presStyleCnt="0"/>
      <dgm:spPr/>
    </dgm:pt>
    <dgm:pt modelId="{3736D138-A119-458E-8566-4FED7C7D3118}" type="pres">
      <dgm:prSet presAssocID="{321BB7B9-AF85-406A-A0A4-FBE44EAC1ABD}" presName="node" presStyleLbl="revTx" presStyleIdx="2" presStyleCnt="8" custScaleX="140322">
        <dgm:presLayoutVars>
          <dgm:bulletEnabled val="1"/>
        </dgm:presLayoutVars>
      </dgm:prSet>
      <dgm:spPr/>
      <dgm:t>
        <a:bodyPr/>
        <a:lstStyle/>
        <a:p>
          <a:endParaRPr lang="en-US"/>
        </a:p>
      </dgm:t>
    </dgm:pt>
    <dgm:pt modelId="{B80D803A-1710-43D8-B0FF-D5C05599F549}" type="pres">
      <dgm:prSet presAssocID="{0DE19D80-4FEF-457F-AA67-A62C30611EE6}" presName="sibTrans" presStyleLbl="node1" presStyleIdx="2" presStyleCnt="8"/>
      <dgm:spPr/>
      <dgm:t>
        <a:bodyPr/>
        <a:lstStyle/>
        <a:p>
          <a:endParaRPr lang="en-US"/>
        </a:p>
      </dgm:t>
    </dgm:pt>
    <dgm:pt modelId="{DF880349-D488-4DBC-9F2E-F2100DAA8B8D}" type="pres">
      <dgm:prSet presAssocID="{954EC3DD-B3E0-4CBC-A508-DBBE0FB1744E}" presName="dummy" presStyleCnt="0"/>
      <dgm:spPr/>
    </dgm:pt>
    <dgm:pt modelId="{BD2A8363-4BE1-4725-A4F7-A1A80827C9E3}" type="pres">
      <dgm:prSet presAssocID="{954EC3DD-B3E0-4CBC-A508-DBBE0FB1744E}" presName="node" presStyleLbl="revTx" presStyleIdx="3" presStyleCnt="8" custScaleX="138362">
        <dgm:presLayoutVars>
          <dgm:bulletEnabled val="1"/>
        </dgm:presLayoutVars>
      </dgm:prSet>
      <dgm:spPr/>
      <dgm:t>
        <a:bodyPr/>
        <a:lstStyle/>
        <a:p>
          <a:endParaRPr lang="en-US"/>
        </a:p>
      </dgm:t>
    </dgm:pt>
    <dgm:pt modelId="{6E50BBC5-456E-45FC-A85A-DBAA214EFA7A}" type="pres">
      <dgm:prSet presAssocID="{B214EC1C-EB71-41A6-8836-B052F5355155}" presName="sibTrans" presStyleLbl="node1" presStyleIdx="3" presStyleCnt="8"/>
      <dgm:spPr/>
      <dgm:t>
        <a:bodyPr/>
        <a:lstStyle/>
        <a:p>
          <a:endParaRPr lang="en-US"/>
        </a:p>
      </dgm:t>
    </dgm:pt>
    <dgm:pt modelId="{75EC7277-8BF9-4694-8BC0-9C0DBCE12F3A}" type="pres">
      <dgm:prSet presAssocID="{B1351913-8FC6-46C7-A020-C3EA01EB4297}" presName="dummy" presStyleCnt="0"/>
      <dgm:spPr/>
    </dgm:pt>
    <dgm:pt modelId="{30F9EFC0-26D1-45CC-8BF0-52D58FFBA045}" type="pres">
      <dgm:prSet presAssocID="{B1351913-8FC6-46C7-A020-C3EA01EB4297}" presName="node" presStyleLbl="revTx" presStyleIdx="4" presStyleCnt="8">
        <dgm:presLayoutVars>
          <dgm:bulletEnabled val="1"/>
        </dgm:presLayoutVars>
      </dgm:prSet>
      <dgm:spPr/>
      <dgm:t>
        <a:bodyPr/>
        <a:lstStyle/>
        <a:p>
          <a:endParaRPr lang="en-US"/>
        </a:p>
      </dgm:t>
    </dgm:pt>
    <dgm:pt modelId="{4FA840F2-A09C-452C-92B1-CFBBE12C052A}" type="pres">
      <dgm:prSet presAssocID="{2F6D7F72-FF1B-4750-89BE-A44BF62D565F}" presName="sibTrans" presStyleLbl="node1" presStyleIdx="4" presStyleCnt="8"/>
      <dgm:spPr/>
      <dgm:t>
        <a:bodyPr/>
        <a:lstStyle/>
        <a:p>
          <a:endParaRPr lang="en-US"/>
        </a:p>
      </dgm:t>
    </dgm:pt>
    <dgm:pt modelId="{894379A1-8C1F-4707-BC7B-6615AC371AF7}" type="pres">
      <dgm:prSet presAssocID="{E4FE9DB6-286A-4F02-A210-D329EBF8A1DB}" presName="dummy" presStyleCnt="0"/>
      <dgm:spPr/>
    </dgm:pt>
    <dgm:pt modelId="{0681DE22-464B-450A-93AC-FD3D05A294AA}" type="pres">
      <dgm:prSet presAssocID="{E4FE9DB6-286A-4F02-A210-D329EBF8A1DB}" presName="node" presStyleLbl="revTx" presStyleIdx="5" presStyleCnt="8" custScaleX="156335">
        <dgm:presLayoutVars>
          <dgm:bulletEnabled val="1"/>
        </dgm:presLayoutVars>
      </dgm:prSet>
      <dgm:spPr/>
      <dgm:t>
        <a:bodyPr/>
        <a:lstStyle/>
        <a:p>
          <a:endParaRPr lang="en-US"/>
        </a:p>
      </dgm:t>
    </dgm:pt>
    <dgm:pt modelId="{47A2B592-9ABF-4707-963C-956393958C4C}" type="pres">
      <dgm:prSet presAssocID="{A8827C25-06BC-4570-A7FB-4C2EF505604F}" presName="sibTrans" presStyleLbl="node1" presStyleIdx="5" presStyleCnt="8"/>
      <dgm:spPr/>
      <dgm:t>
        <a:bodyPr/>
        <a:lstStyle/>
        <a:p>
          <a:endParaRPr lang="en-US"/>
        </a:p>
      </dgm:t>
    </dgm:pt>
    <dgm:pt modelId="{FA84D00B-E396-4517-890F-FDB3CDBD398D}" type="pres">
      <dgm:prSet presAssocID="{28291ABF-3BBA-4636-8590-5DCFC42A5C53}" presName="dummy" presStyleCnt="0"/>
      <dgm:spPr/>
    </dgm:pt>
    <dgm:pt modelId="{F2E25C15-F2E5-4517-9714-3BB7EA04D766}" type="pres">
      <dgm:prSet presAssocID="{28291ABF-3BBA-4636-8590-5DCFC42A5C53}" presName="node" presStyleLbl="revTx" presStyleIdx="6" presStyleCnt="8" custScaleX="185789">
        <dgm:presLayoutVars>
          <dgm:bulletEnabled val="1"/>
        </dgm:presLayoutVars>
      </dgm:prSet>
      <dgm:spPr/>
      <dgm:t>
        <a:bodyPr/>
        <a:lstStyle/>
        <a:p>
          <a:endParaRPr lang="en-US"/>
        </a:p>
      </dgm:t>
    </dgm:pt>
    <dgm:pt modelId="{2342822F-BDB1-4444-934F-BB0BE0154397}" type="pres">
      <dgm:prSet presAssocID="{E538E6CE-1A8F-47A8-80A4-EBF618A5D3BB}" presName="sibTrans" presStyleLbl="node1" presStyleIdx="6" presStyleCnt="8"/>
      <dgm:spPr/>
      <dgm:t>
        <a:bodyPr/>
        <a:lstStyle/>
        <a:p>
          <a:endParaRPr lang="en-US"/>
        </a:p>
      </dgm:t>
    </dgm:pt>
    <dgm:pt modelId="{F35D453C-D86A-4772-B976-53BB53E49610}" type="pres">
      <dgm:prSet presAssocID="{E75E1135-66E1-461D-94E6-58AD41A07FD8}" presName="dummy" presStyleCnt="0"/>
      <dgm:spPr/>
    </dgm:pt>
    <dgm:pt modelId="{32E10D3B-9D10-491F-BF28-CC615AACF9A0}" type="pres">
      <dgm:prSet presAssocID="{E75E1135-66E1-461D-94E6-58AD41A07FD8}" presName="node" presStyleLbl="revTx" presStyleIdx="7" presStyleCnt="8" custScaleX="135855">
        <dgm:presLayoutVars>
          <dgm:bulletEnabled val="1"/>
        </dgm:presLayoutVars>
      </dgm:prSet>
      <dgm:spPr/>
      <dgm:t>
        <a:bodyPr/>
        <a:lstStyle/>
        <a:p>
          <a:endParaRPr lang="en-US"/>
        </a:p>
      </dgm:t>
    </dgm:pt>
    <dgm:pt modelId="{834A0658-156B-40F6-9DD2-81B6B492C169}" type="pres">
      <dgm:prSet presAssocID="{FC1F3411-1673-45F8-A2EE-7F5751CACE17}" presName="sibTrans" presStyleLbl="node1" presStyleIdx="7" presStyleCnt="8"/>
      <dgm:spPr/>
      <dgm:t>
        <a:bodyPr/>
        <a:lstStyle/>
        <a:p>
          <a:endParaRPr lang="en-US"/>
        </a:p>
      </dgm:t>
    </dgm:pt>
  </dgm:ptLst>
  <dgm:cxnLst>
    <dgm:cxn modelId="{CDCC6B50-AA13-45C1-A9D6-AAD3BF7F30E2}" type="presOf" srcId="{28291ABF-3BBA-4636-8590-5DCFC42A5C53}" destId="{F2E25C15-F2E5-4517-9714-3BB7EA04D766}" srcOrd="0" destOrd="0" presId="urn:microsoft.com/office/officeart/2005/8/layout/cycle1"/>
    <dgm:cxn modelId="{5FE5C521-8490-4E89-8980-14224105BFF4}" srcId="{D7FCBC22-F67D-4604-9365-52971F295119}" destId="{632FEB70-6D38-4022-A5A7-5BE001A78368}" srcOrd="1" destOrd="0" parTransId="{FC02EDB3-B8C0-49F0-A6C9-697B028DEDCB}" sibTransId="{1CB5C1F1-4A13-465C-9FBB-8A34CA75665E}"/>
    <dgm:cxn modelId="{6B674688-5510-474B-9B4C-1B43CB83A7A2}" type="presOf" srcId="{1CB5C1F1-4A13-465C-9FBB-8A34CA75665E}" destId="{4F5F5F0D-BB00-45DD-A154-0E85927F7CCA}" srcOrd="0" destOrd="0" presId="urn:microsoft.com/office/officeart/2005/8/layout/cycle1"/>
    <dgm:cxn modelId="{6D3AFAA0-DD7A-4456-A99B-54CA919D1A8E}" type="presOf" srcId="{632FEB70-6D38-4022-A5A7-5BE001A78368}" destId="{80A2C3B6-DA40-4796-AF08-433278E98B53}" srcOrd="0" destOrd="0" presId="urn:microsoft.com/office/officeart/2005/8/layout/cycle1"/>
    <dgm:cxn modelId="{3B891E4F-D73D-49F2-B7D6-3C309A90B0DA}" type="presOf" srcId="{321BB7B9-AF85-406A-A0A4-FBE44EAC1ABD}" destId="{3736D138-A119-458E-8566-4FED7C7D3118}" srcOrd="0" destOrd="0" presId="urn:microsoft.com/office/officeart/2005/8/layout/cycle1"/>
    <dgm:cxn modelId="{727C6B95-E82C-4289-B9CB-EA3E9FC82011}" type="presOf" srcId="{D7FCBC22-F67D-4604-9365-52971F295119}" destId="{18DC5466-1B06-4611-96DA-23038410715A}" srcOrd="0" destOrd="0" presId="urn:microsoft.com/office/officeart/2005/8/layout/cycle1"/>
    <dgm:cxn modelId="{16886563-ABBE-4086-919A-7738F7D26AC1}" type="presOf" srcId="{B1351913-8FC6-46C7-A020-C3EA01EB4297}" destId="{30F9EFC0-26D1-45CC-8BF0-52D58FFBA045}" srcOrd="0" destOrd="0" presId="urn:microsoft.com/office/officeart/2005/8/layout/cycle1"/>
    <dgm:cxn modelId="{49211D32-3D91-4D27-A301-D42D26D369FB}" type="presOf" srcId="{E75E1135-66E1-461D-94E6-58AD41A07FD8}" destId="{32E10D3B-9D10-491F-BF28-CC615AACF9A0}" srcOrd="0" destOrd="0" presId="urn:microsoft.com/office/officeart/2005/8/layout/cycle1"/>
    <dgm:cxn modelId="{0EAE9823-89BB-4CCD-8CC3-522465F5F113}" type="presOf" srcId="{B214EC1C-EB71-41A6-8836-B052F5355155}" destId="{6E50BBC5-456E-45FC-A85A-DBAA214EFA7A}" srcOrd="0" destOrd="0" presId="urn:microsoft.com/office/officeart/2005/8/layout/cycle1"/>
    <dgm:cxn modelId="{367AEC0C-488A-4949-B4ED-678C72C836A2}" srcId="{D7FCBC22-F67D-4604-9365-52971F295119}" destId="{B1351913-8FC6-46C7-A020-C3EA01EB4297}" srcOrd="4" destOrd="0" parTransId="{36BF9CDF-C3A4-4C35-A79B-23D41DD73ACC}" sibTransId="{2F6D7F72-FF1B-4750-89BE-A44BF62D565F}"/>
    <dgm:cxn modelId="{EA6E7EA1-5AF5-4B96-B587-FE72CA84028D}" type="presOf" srcId="{E538E6CE-1A8F-47A8-80A4-EBF618A5D3BB}" destId="{2342822F-BDB1-4444-934F-BB0BE0154397}" srcOrd="0" destOrd="0" presId="urn:microsoft.com/office/officeart/2005/8/layout/cycle1"/>
    <dgm:cxn modelId="{BF17CF4A-9EE9-405B-809A-04248F3028AF}" srcId="{D7FCBC22-F67D-4604-9365-52971F295119}" destId="{954EC3DD-B3E0-4CBC-A508-DBBE0FB1744E}" srcOrd="3" destOrd="0" parTransId="{AB58C2A5-0314-4D7D-A654-7667D07A40BA}" sibTransId="{B214EC1C-EB71-41A6-8836-B052F5355155}"/>
    <dgm:cxn modelId="{C5EC476F-0921-4830-8D6C-0DBF057D0A70}" type="presOf" srcId="{E4FE9DB6-286A-4F02-A210-D329EBF8A1DB}" destId="{0681DE22-464B-450A-93AC-FD3D05A294AA}" srcOrd="0" destOrd="0" presId="urn:microsoft.com/office/officeart/2005/8/layout/cycle1"/>
    <dgm:cxn modelId="{6E78040B-049D-4524-984B-70BE87840817}" srcId="{D7FCBC22-F67D-4604-9365-52971F295119}" destId="{E75E1135-66E1-461D-94E6-58AD41A07FD8}" srcOrd="7" destOrd="0" parTransId="{A5895137-DF9A-4E65-8AB8-17EAE84CC1E2}" sibTransId="{FC1F3411-1673-45F8-A2EE-7F5751CACE17}"/>
    <dgm:cxn modelId="{2C67D511-BDDA-4F1E-A860-C72A3F004852}" type="presOf" srcId="{954EC3DD-B3E0-4CBC-A508-DBBE0FB1744E}" destId="{BD2A8363-4BE1-4725-A4F7-A1A80827C9E3}" srcOrd="0" destOrd="0" presId="urn:microsoft.com/office/officeart/2005/8/layout/cycle1"/>
    <dgm:cxn modelId="{A1D1B0B9-669A-44D1-8110-F02150AD1893}" srcId="{D7FCBC22-F67D-4604-9365-52971F295119}" destId="{28291ABF-3BBA-4636-8590-5DCFC42A5C53}" srcOrd="6" destOrd="0" parTransId="{0C37FF10-E031-4477-BCE9-265F7B9DBD48}" sibTransId="{E538E6CE-1A8F-47A8-80A4-EBF618A5D3BB}"/>
    <dgm:cxn modelId="{39540D2B-BA9B-4EE7-9B80-69216658AB6A}" type="presOf" srcId="{2F6D7F72-FF1B-4750-89BE-A44BF62D565F}" destId="{4FA840F2-A09C-452C-92B1-CFBBE12C052A}" srcOrd="0" destOrd="0" presId="urn:microsoft.com/office/officeart/2005/8/layout/cycle1"/>
    <dgm:cxn modelId="{C3E8ABD3-0EE6-4A82-9339-D8EC1A76A992}" srcId="{D7FCBC22-F67D-4604-9365-52971F295119}" destId="{4682D298-4966-480E-835B-E3086EF6F59B}" srcOrd="0" destOrd="0" parTransId="{09954C45-67FD-443E-9066-622DCBFA0529}" sibTransId="{3C2DB53C-0201-48D1-9B52-239A5BAF9296}"/>
    <dgm:cxn modelId="{38164012-9EE4-435C-8C77-6C04E40731EC}" srcId="{D7FCBC22-F67D-4604-9365-52971F295119}" destId="{321BB7B9-AF85-406A-A0A4-FBE44EAC1ABD}" srcOrd="2" destOrd="0" parTransId="{9FF936A9-2A72-4FF7-BEF2-2B614B1FA6C1}" sibTransId="{0DE19D80-4FEF-457F-AA67-A62C30611EE6}"/>
    <dgm:cxn modelId="{92B2BC04-BCE3-4B14-87B1-6C2EB806AD34}" srcId="{D7FCBC22-F67D-4604-9365-52971F295119}" destId="{E4FE9DB6-286A-4F02-A210-D329EBF8A1DB}" srcOrd="5" destOrd="0" parTransId="{F0116C26-DD27-4BDA-B735-9816D6097AD3}" sibTransId="{A8827C25-06BC-4570-A7FB-4C2EF505604F}"/>
    <dgm:cxn modelId="{7411E834-D6E2-4400-8B90-C53DE079AD4F}" type="presOf" srcId="{0DE19D80-4FEF-457F-AA67-A62C30611EE6}" destId="{B80D803A-1710-43D8-B0FF-D5C05599F549}" srcOrd="0" destOrd="0" presId="urn:microsoft.com/office/officeart/2005/8/layout/cycle1"/>
    <dgm:cxn modelId="{22B4DFE9-92EE-476A-BEA0-0341929C303E}" type="presOf" srcId="{4682D298-4966-480E-835B-E3086EF6F59B}" destId="{33B74854-3F8B-418F-90FC-3944D36FA286}" srcOrd="0" destOrd="0" presId="urn:microsoft.com/office/officeart/2005/8/layout/cycle1"/>
    <dgm:cxn modelId="{960095D5-68BE-48C5-B704-52D49B6FC06C}" type="presOf" srcId="{A8827C25-06BC-4570-A7FB-4C2EF505604F}" destId="{47A2B592-9ABF-4707-963C-956393958C4C}" srcOrd="0" destOrd="0" presId="urn:microsoft.com/office/officeart/2005/8/layout/cycle1"/>
    <dgm:cxn modelId="{E38F68A7-A9D5-4DB6-8F36-944A836F9D23}" type="presOf" srcId="{FC1F3411-1673-45F8-A2EE-7F5751CACE17}" destId="{834A0658-156B-40F6-9DD2-81B6B492C169}" srcOrd="0" destOrd="0" presId="urn:microsoft.com/office/officeart/2005/8/layout/cycle1"/>
    <dgm:cxn modelId="{5C8B096A-A9B1-4AA6-A1C4-5B5BA308FD10}" type="presOf" srcId="{3C2DB53C-0201-48D1-9B52-239A5BAF9296}" destId="{E94118B0-5EA7-4B39-B9C5-BBAD3ECF02C8}" srcOrd="0" destOrd="0" presId="urn:microsoft.com/office/officeart/2005/8/layout/cycle1"/>
    <dgm:cxn modelId="{1A06438E-1208-4459-BBFA-B63ED5E4BFF9}" type="presParOf" srcId="{18DC5466-1B06-4611-96DA-23038410715A}" destId="{9A8E283A-6E35-45BD-A0EA-37841D5AC1DF}" srcOrd="0" destOrd="0" presId="urn:microsoft.com/office/officeart/2005/8/layout/cycle1"/>
    <dgm:cxn modelId="{C5B8ADE8-5E17-46B7-9694-846DCC2B880F}" type="presParOf" srcId="{18DC5466-1B06-4611-96DA-23038410715A}" destId="{33B74854-3F8B-418F-90FC-3944D36FA286}" srcOrd="1" destOrd="0" presId="urn:microsoft.com/office/officeart/2005/8/layout/cycle1"/>
    <dgm:cxn modelId="{FDC137B6-6676-4CEB-BF83-77DB2B1D2253}" type="presParOf" srcId="{18DC5466-1B06-4611-96DA-23038410715A}" destId="{E94118B0-5EA7-4B39-B9C5-BBAD3ECF02C8}" srcOrd="2" destOrd="0" presId="urn:microsoft.com/office/officeart/2005/8/layout/cycle1"/>
    <dgm:cxn modelId="{73E5FAD3-2964-47AD-96D6-79C0B185213D}" type="presParOf" srcId="{18DC5466-1B06-4611-96DA-23038410715A}" destId="{90DB9A91-89B1-43A5-95EF-CE14AA3CFBEF}" srcOrd="3" destOrd="0" presId="urn:microsoft.com/office/officeart/2005/8/layout/cycle1"/>
    <dgm:cxn modelId="{E45D7D53-EC5C-4DA2-B2E2-AFE5090A00A8}" type="presParOf" srcId="{18DC5466-1B06-4611-96DA-23038410715A}" destId="{80A2C3B6-DA40-4796-AF08-433278E98B53}" srcOrd="4" destOrd="0" presId="urn:microsoft.com/office/officeart/2005/8/layout/cycle1"/>
    <dgm:cxn modelId="{21FB28C8-FF9B-4B50-8005-5C01EDA9C2C1}" type="presParOf" srcId="{18DC5466-1B06-4611-96DA-23038410715A}" destId="{4F5F5F0D-BB00-45DD-A154-0E85927F7CCA}" srcOrd="5" destOrd="0" presId="urn:microsoft.com/office/officeart/2005/8/layout/cycle1"/>
    <dgm:cxn modelId="{320A5D8E-3862-4A29-A283-948155910E4A}" type="presParOf" srcId="{18DC5466-1B06-4611-96DA-23038410715A}" destId="{47BA0F41-A923-43EB-95F6-BD85EFC48C0C}" srcOrd="6" destOrd="0" presId="urn:microsoft.com/office/officeart/2005/8/layout/cycle1"/>
    <dgm:cxn modelId="{EEED03A5-1CE8-452E-8A6B-B051164FC891}" type="presParOf" srcId="{18DC5466-1B06-4611-96DA-23038410715A}" destId="{3736D138-A119-458E-8566-4FED7C7D3118}" srcOrd="7" destOrd="0" presId="urn:microsoft.com/office/officeart/2005/8/layout/cycle1"/>
    <dgm:cxn modelId="{A410CDB6-7360-44B6-AD46-C9C226910142}" type="presParOf" srcId="{18DC5466-1B06-4611-96DA-23038410715A}" destId="{B80D803A-1710-43D8-B0FF-D5C05599F549}" srcOrd="8" destOrd="0" presId="urn:microsoft.com/office/officeart/2005/8/layout/cycle1"/>
    <dgm:cxn modelId="{B434C500-6289-4B6A-9DF4-907D90928451}" type="presParOf" srcId="{18DC5466-1B06-4611-96DA-23038410715A}" destId="{DF880349-D488-4DBC-9F2E-F2100DAA8B8D}" srcOrd="9" destOrd="0" presId="urn:microsoft.com/office/officeart/2005/8/layout/cycle1"/>
    <dgm:cxn modelId="{60EA0007-EE09-4770-B45A-1D0A33E074E7}" type="presParOf" srcId="{18DC5466-1B06-4611-96DA-23038410715A}" destId="{BD2A8363-4BE1-4725-A4F7-A1A80827C9E3}" srcOrd="10" destOrd="0" presId="urn:microsoft.com/office/officeart/2005/8/layout/cycle1"/>
    <dgm:cxn modelId="{59ECC433-499A-4C9D-B290-230E6B420E10}" type="presParOf" srcId="{18DC5466-1B06-4611-96DA-23038410715A}" destId="{6E50BBC5-456E-45FC-A85A-DBAA214EFA7A}" srcOrd="11" destOrd="0" presId="urn:microsoft.com/office/officeart/2005/8/layout/cycle1"/>
    <dgm:cxn modelId="{73C028E4-3BA1-45FD-862E-7E4C9C39E050}" type="presParOf" srcId="{18DC5466-1B06-4611-96DA-23038410715A}" destId="{75EC7277-8BF9-4694-8BC0-9C0DBCE12F3A}" srcOrd="12" destOrd="0" presId="urn:microsoft.com/office/officeart/2005/8/layout/cycle1"/>
    <dgm:cxn modelId="{AA5BDAA3-4993-40D4-B3AB-77E9F9EE646A}" type="presParOf" srcId="{18DC5466-1B06-4611-96DA-23038410715A}" destId="{30F9EFC0-26D1-45CC-8BF0-52D58FFBA045}" srcOrd="13" destOrd="0" presId="urn:microsoft.com/office/officeart/2005/8/layout/cycle1"/>
    <dgm:cxn modelId="{48BBDF87-9021-475E-9BDB-51C89C40F002}" type="presParOf" srcId="{18DC5466-1B06-4611-96DA-23038410715A}" destId="{4FA840F2-A09C-452C-92B1-CFBBE12C052A}" srcOrd="14" destOrd="0" presId="urn:microsoft.com/office/officeart/2005/8/layout/cycle1"/>
    <dgm:cxn modelId="{504686FE-7CFB-4842-B380-74FB3E6F7871}" type="presParOf" srcId="{18DC5466-1B06-4611-96DA-23038410715A}" destId="{894379A1-8C1F-4707-BC7B-6615AC371AF7}" srcOrd="15" destOrd="0" presId="urn:microsoft.com/office/officeart/2005/8/layout/cycle1"/>
    <dgm:cxn modelId="{C06F4F79-6CD6-4E2F-BB2D-43D6615C64CB}" type="presParOf" srcId="{18DC5466-1B06-4611-96DA-23038410715A}" destId="{0681DE22-464B-450A-93AC-FD3D05A294AA}" srcOrd="16" destOrd="0" presId="urn:microsoft.com/office/officeart/2005/8/layout/cycle1"/>
    <dgm:cxn modelId="{7AE8D11D-1D92-4AAC-9B71-23F5BF433FEA}" type="presParOf" srcId="{18DC5466-1B06-4611-96DA-23038410715A}" destId="{47A2B592-9ABF-4707-963C-956393958C4C}" srcOrd="17" destOrd="0" presId="urn:microsoft.com/office/officeart/2005/8/layout/cycle1"/>
    <dgm:cxn modelId="{54D32619-71C8-452E-87A7-71315CE44812}" type="presParOf" srcId="{18DC5466-1B06-4611-96DA-23038410715A}" destId="{FA84D00B-E396-4517-890F-FDB3CDBD398D}" srcOrd="18" destOrd="0" presId="urn:microsoft.com/office/officeart/2005/8/layout/cycle1"/>
    <dgm:cxn modelId="{C4331D5C-0709-45E2-A471-37E2049337C2}" type="presParOf" srcId="{18DC5466-1B06-4611-96DA-23038410715A}" destId="{F2E25C15-F2E5-4517-9714-3BB7EA04D766}" srcOrd="19" destOrd="0" presId="urn:microsoft.com/office/officeart/2005/8/layout/cycle1"/>
    <dgm:cxn modelId="{C15BCA94-BC2A-460D-B0BE-77AF51358938}" type="presParOf" srcId="{18DC5466-1B06-4611-96DA-23038410715A}" destId="{2342822F-BDB1-4444-934F-BB0BE0154397}" srcOrd="20" destOrd="0" presId="urn:microsoft.com/office/officeart/2005/8/layout/cycle1"/>
    <dgm:cxn modelId="{C14E53DB-1866-4D09-93EA-14BB2502F514}" type="presParOf" srcId="{18DC5466-1B06-4611-96DA-23038410715A}" destId="{F35D453C-D86A-4772-B976-53BB53E49610}" srcOrd="21" destOrd="0" presId="urn:microsoft.com/office/officeart/2005/8/layout/cycle1"/>
    <dgm:cxn modelId="{1181389E-007B-422F-BBF4-3D6A0B42C5AB}" type="presParOf" srcId="{18DC5466-1B06-4611-96DA-23038410715A}" destId="{32E10D3B-9D10-491F-BF28-CC615AACF9A0}" srcOrd="22" destOrd="0" presId="urn:microsoft.com/office/officeart/2005/8/layout/cycle1"/>
    <dgm:cxn modelId="{D7354B70-4A4B-433F-918C-548D535DB2FF}" type="presParOf" srcId="{18DC5466-1B06-4611-96DA-23038410715A}" destId="{834A0658-156B-40F6-9DD2-81B6B492C169}" srcOrd="23"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8DF842-80BB-40DB-A9AD-DAB94DFCF824}">
      <dsp:nvSpPr>
        <dsp:cNvPr id="0" name=""/>
        <dsp:cNvSpPr/>
      </dsp:nvSpPr>
      <dsp:spPr>
        <a:xfrm>
          <a:off x="-4466815" y="-685021"/>
          <a:ext cx="5321331" cy="5321331"/>
        </a:xfrm>
        <a:prstGeom prst="blockArc">
          <a:avLst>
            <a:gd name="adj1" fmla="val 18900000"/>
            <a:gd name="adj2" fmla="val 2700000"/>
            <a:gd name="adj3" fmla="val 406"/>
          </a:avLst>
        </a:pr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4A33AAC-B74E-470F-8E0E-005E50DB92E8}">
      <dsp:nvSpPr>
        <dsp:cNvPr id="0" name=""/>
        <dsp:cNvSpPr/>
      </dsp:nvSpPr>
      <dsp:spPr>
        <a:xfrm>
          <a:off x="374122" y="246876"/>
          <a:ext cx="7040070" cy="494069"/>
        </a:xfrm>
        <a:prstGeom prst="rect">
          <a:avLst/>
        </a:prstGeom>
        <a:gradFill rotWithShape="0">
          <a:gsLst>
            <a:gs pos="0">
              <a:schemeClr val="accent1">
                <a:hueOff val="0"/>
                <a:satOff val="0"/>
                <a:lumOff val="0"/>
                <a:alphaOff val="0"/>
              </a:schemeClr>
            </a:gs>
            <a:gs pos="100000">
              <a:schemeClr val="accent1">
                <a:hueOff val="0"/>
                <a:satOff val="0"/>
                <a:lumOff val="0"/>
                <a:alphaOff val="0"/>
                <a:shade val="75000"/>
                <a:satMod val="120000"/>
                <a:lumMod val="90000"/>
              </a:schemeClr>
            </a:gs>
          </a:gsLst>
          <a:lin ang="5400000" scaled="0"/>
        </a:gradFill>
        <a:ln>
          <a:noFill/>
        </a:ln>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dsp:spPr>
      <dsp:style>
        <a:lnRef idx="0">
          <a:scrgbClr r="0" g="0" b="0"/>
        </a:lnRef>
        <a:fillRef idx="3">
          <a:scrgbClr r="0" g="0" b="0"/>
        </a:fillRef>
        <a:effectRef idx="2">
          <a:scrgbClr r="0" g="0" b="0"/>
        </a:effectRef>
        <a:fontRef idx="minor">
          <a:schemeClr val="lt1"/>
        </a:fontRef>
      </dsp:style>
      <dsp:txBody>
        <a:bodyPr spcFirstLastPara="0" vert="horz" wrap="square" lIns="392167" tIns="63500" rIns="63500" bIns="63500" numCol="1" spcCol="1270" anchor="ctr" anchorCtr="0">
          <a:noAutofit/>
        </a:bodyPr>
        <a:lstStyle/>
        <a:p>
          <a:pPr lvl="0" algn="l" defTabSz="1111250">
            <a:lnSpc>
              <a:spcPct val="90000"/>
            </a:lnSpc>
            <a:spcBef>
              <a:spcPct val="0"/>
            </a:spcBef>
            <a:spcAft>
              <a:spcPct val="35000"/>
            </a:spcAft>
          </a:pPr>
          <a:r>
            <a:rPr lang="en-US" sz="2500" kern="1200" dirty="0" smtClean="0"/>
            <a:t>Organizational Change Management</a:t>
          </a:r>
          <a:endParaRPr lang="en-US" sz="2500" kern="1200" dirty="0"/>
        </a:p>
      </dsp:txBody>
      <dsp:txXfrm>
        <a:off x="374122" y="246876"/>
        <a:ext cx="7040070" cy="494069"/>
      </dsp:txXfrm>
    </dsp:sp>
    <dsp:sp modelId="{832EBDD2-5FE2-406D-91C7-9DD577B10977}">
      <dsp:nvSpPr>
        <dsp:cNvPr id="0" name=""/>
        <dsp:cNvSpPr/>
      </dsp:nvSpPr>
      <dsp:spPr>
        <a:xfrm>
          <a:off x="65329" y="185117"/>
          <a:ext cx="617586" cy="617586"/>
        </a:xfrm>
        <a:prstGeom prst="ellipse">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A77234E8-4F89-483F-AFA8-13FF1CCDFBA7}">
      <dsp:nvSpPr>
        <dsp:cNvPr id="0" name=""/>
        <dsp:cNvSpPr/>
      </dsp:nvSpPr>
      <dsp:spPr>
        <a:xfrm>
          <a:off x="728158" y="987742"/>
          <a:ext cx="6686035" cy="494069"/>
        </a:xfrm>
        <a:prstGeom prst="rect">
          <a:avLst/>
        </a:prstGeom>
        <a:gradFill rotWithShape="0">
          <a:gsLst>
            <a:gs pos="0">
              <a:schemeClr val="accent1">
                <a:hueOff val="0"/>
                <a:satOff val="0"/>
                <a:lumOff val="0"/>
                <a:alphaOff val="0"/>
              </a:schemeClr>
            </a:gs>
            <a:gs pos="100000">
              <a:schemeClr val="accent1">
                <a:hueOff val="0"/>
                <a:satOff val="0"/>
                <a:lumOff val="0"/>
                <a:alphaOff val="0"/>
                <a:shade val="75000"/>
                <a:satMod val="120000"/>
                <a:lumMod val="90000"/>
              </a:schemeClr>
            </a:gs>
          </a:gsLst>
          <a:lin ang="5400000" scaled="0"/>
        </a:gradFill>
        <a:ln>
          <a:noFill/>
        </a:ln>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dsp:spPr>
      <dsp:style>
        <a:lnRef idx="0">
          <a:scrgbClr r="0" g="0" b="0"/>
        </a:lnRef>
        <a:fillRef idx="3">
          <a:scrgbClr r="0" g="0" b="0"/>
        </a:fillRef>
        <a:effectRef idx="2">
          <a:scrgbClr r="0" g="0" b="0"/>
        </a:effectRef>
        <a:fontRef idx="minor">
          <a:schemeClr val="lt1"/>
        </a:fontRef>
      </dsp:style>
      <dsp:txBody>
        <a:bodyPr spcFirstLastPara="0" vert="horz" wrap="square" lIns="392167" tIns="63500" rIns="63500" bIns="63500" numCol="1" spcCol="1270" anchor="ctr" anchorCtr="0">
          <a:noAutofit/>
        </a:bodyPr>
        <a:lstStyle/>
        <a:p>
          <a:pPr lvl="0" algn="l" defTabSz="1111250">
            <a:lnSpc>
              <a:spcPct val="90000"/>
            </a:lnSpc>
            <a:spcBef>
              <a:spcPct val="0"/>
            </a:spcBef>
            <a:spcAft>
              <a:spcPct val="35000"/>
            </a:spcAft>
          </a:pPr>
          <a:r>
            <a:rPr lang="en-US" sz="2500" kern="1200" dirty="0" smtClean="0"/>
            <a:t>Technology Implementation</a:t>
          </a:r>
          <a:endParaRPr lang="en-US" sz="2500" kern="1200" dirty="0"/>
        </a:p>
      </dsp:txBody>
      <dsp:txXfrm>
        <a:off x="728158" y="987742"/>
        <a:ext cx="6686035" cy="494069"/>
      </dsp:txXfrm>
    </dsp:sp>
    <dsp:sp modelId="{19D58E82-A1BC-41BC-8668-D8A5C722C470}">
      <dsp:nvSpPr>
        <dsp:cNvPr id="0" name=""/>
        <dsp:cNvSpPr/>
      </dsp:nvSpPr>
      <dsp:spPr>
        <a:xfrm>
          <a:off x="419365" y="925984"/>
          <a:ext cx="617586" cy="617586"/>
        </a:xfrm>
        <a:prstGeom prst="ellipse">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8A8FC328-7A9A-43C5-B159-B21C88B8E085}">
      <dsp:nvSpPr>
        <dsp:cNvPr id="0" name=""/>
        <dsp:cNvSpPr/>
      </dsp:nvSpPr>
      <dsp:spPr>
        <a:xfrm>
          <a:off x="836818" y="1728609"/>
          <a:ext cx="6577374" cy="494069"/>
        </a:xfrm>
        <a:prstGeom prst="rect">
          <a:avLst/>
        </a:prstGeom>
        <a:gradFill rotWithShape="0">
          <a:gsLst>
            <a:gs pos="0">
              <a:schemeClr val="accent1">
                <a:hueOff val="0"/>
                <a:satOff val="0"/>
                <a:lumOff val="0"/>
                <a:alphaOff val="0"/>
              </a:schemeClr>
            </a:gs>
            <a:gs pos="100000">
              <a:schemeClr val="accent1">
                <a:hueOff val="0"/>
                <a:satOff val="0"/>
                <a:lumOff val="0"/>
                <a:alphaOff val="0"/>
                <a:shade val="75000"/>
                <a:satMod val="120000"/>
                <a:lumMod val="90000"/>
              </a:schemeClr>
            </a:gs>
          </a:gsLst>
          <a:lin ang="5400000" scaled="0"/>
        </a:gradFill>
        <a:ln>
          <a:noFill/>
        </a:ln>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dsp:spPr>
      <dsp:style>
        <a:lnRef idx="0">
          <a:scrgbClr r="0" g="0" b="0"/>
        </a:lnRef>
        <a:fillRef idx="3">
          <a:scrgbClr r="0" g="0" b="0"/>
        </a:fillRef>
        <a:effectRef idx="2">
          <a:scrgbClr r="0" g="0" b="0"/>
        </a:effectRef>
        <a:fontRef idx="minor">
          <a:schemeClr val="lt1"/>
        </a:fontRef>
      </dsp:style>
      <dsp:txBody>
        <a:bodyPr spcFirstLastPara="0" vert="horz" wrap="square" lIns="392167" tIns="63500" rIns="63500" bIns="63500" numCol="1" spcCol="1270" anchor="ctr" anchorCtr="0">
          <a:noAutofit/>
        </a:bodyPr>
        <a:lstStyle/>
        <a:p>
          <a:pPr lvl="0" algn="l" defTabSz="1111250">
            <a:lnSpc>
              <a:spcPct val="90000"/>
            </a:lnSpc>
            <a:spcBef>
              <a:spcPct val="0"/>
            </a:spcBef>
            <a:spcAft>
              <a:spcPct val="35000"/>
            </a:spcAft>
          </a:pPr>
          <a:r>
            <a:rPr lang="en-US" sz="2500" kern="1200" dirty="0" smtClean="0"/>
            <a:t>Business Process Reengineering</a:t>
          </a:r>
          <a:endParaRPr lang="en-US" sz="2500" kern="1200" dirty="0"/>
        </a:p>
      </dsp:txBody>
      <dsp:txXfrm>
        <a:off x="836818" y="1728609"/>
        <a:ext cx="6577374" cy="494069"/>
      </dsp:txXfrm>
    </dsp:sp>
    <dsp:sp modelId="{D6233185-444E-461B-ABCC-7AAE5C342E02}">
      <dsp:nvSpPr>
        <dsp:cNvPr id="0" name=""/>
        <dsp:cNvSpPr/>
      </dsp:nvSpPr>
      <dsp:spPr>
        <a:xfrm>
          <a:off x="528025" y="1666850"/>
          <a:ext cx="617586" cy="617586"/>
        </a:xfrm>
        <a:prstGeom prst="ellipse">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A3579D1C-4D16-42E0-B889-C123F43DD7BC}">
      <dsp:nvSpPr>
        <dsp:cNvPr id="0" name=""/>
        <dsp:cNvSpPr/>
      </dsp:nvSpPr>
      <dsp:spPr>
        <a:xfrm>
          <a:off x="728158" y="2469475"/>
          <a:ext cx="6686035" cy="494069"/>
        </a:xfrm>
        <a:prstGeom prst="rect">
          <a:avLst/>
        </a:prstGeom>
        <a:gradFill rotWithShape="0">
          <a:gsLst>
            <a:gs pos="0">
              <a:schemeClr val="accent1">
                <a:hueOff val="0"/>
                <a:satOff val="0"/>
                <a:lumOff val="0"/>
                <a:alphaOff val="0"/>
              </a:schemeClr>
            </a:gs>
            <a:gs pos="100000">
              <a:schemeClr val="accent1">
                <a:hueOff val="0"/>
                <a:satOff val="0"/>
                <a:lumOff val="0"/>
                <a:alphaOff val="0"/>
                <a:shade val="75000"/>
                <a:satMod val="120000"/>
                <a:lumMod val="90000"/>
              </a:schemeClr>
            </a:gs>
          </a:gsLst>
          <a:lin ang="5400000" scaled="0"/>
        </a:gradFill>
        <a:ln>
          <a:noFill/>
        </a:ln>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dsp:spPr>
      <dsp:style>
        <a:lnRef idx="0">
          <a:scrgbClr r="0" g="0" b="0"/>
        </a:lnRef>
        <a:fillRef idx="3">
          <a:scrgbClr r="0" g="0" b="0"/>
        </a:fillRef>
        <a:effectRef idx="2">
          <a:scrgbClr r="0" g="0" b="0"/>
        </a:effectRef>
        <a:fontRef idx="minor">
          <a:schemeClr val="lt1"/>
        </a:fontRef>
      </dsp:style>
      <dsp:txBody>
        <a:bodyPr spcFirstLastPara="0" vert="horz" wrap="square" lIns="392167" tIns="63500" rIns="63500" bIns="63500" numCol="1" spcCol="1270" anchor="ctr" anchorCtr="0">
          <a:noAutofit/>
        </a:bodyPr>
        <a:lstStyle/>
        <a:p>
          <a:pPr lvl="0" algn="l" defTabSz="1111250">
            <a:lnSpc>
              <a:spcPct val="90000"/>
            </a:lnSpc>
            <a:spcBef>
              <a:spcPct val="0"/>
            </a:spcBef>
            <a:spcAft>
              <a:spcPct val="35000"/>
            </a:spcAft>
          </a:pPr>
          <a:r>
            <a:rPr lang="en-US" sz="2500" kern="1200" dirty="0" smtClean="0"/>
            <a:t>Business Strategy Development</a:t>
          </a:r>
        </a:p>
      </dsp:txBody>
      <dsp:txXfrm>
        <a:off x="728158" y="2469475"/>
        <a:ext cx="6686035" cy="494069"/>
      </dsp:txXfrm>
    </dsp:sp>
    <dsp:sp modelId="{37AE2A63-E2B1-4AA5-84CE-3A8FFCEEC639}">
      <dsp:nvSpPr>
        <dsp:cNvPr id="0" name=""/>
        <dsp:cNvSpPr/>
      </dsp:nvSpPr>
      <dsp:spPr>
        <a:xfrm>
          <a:off x="419365" y="2407717"/>
          <a:ext cx="617586" cy="617586"/>
        </a:xfrm>
        <a:prstGeom prst="ellipse">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DE172505-107A-4F17-976D-814A0E916D0D}">
      <dsp:nvSpPr>
        <dsp:cNvPr id="0" name=""/>
        <dsp:cNvSpPr/>
      </dsp:nvSpPr>
      <dsp:spPr>
        <a:xfrm>
          <a:off x="374122" y="3210342"/>
          <a:ext cx="7040070" cy="494069"/>
        </a:xfrm>
        <a:prstGeom prst="rect">
          <a:avLst/>
        </a:prstGeom>
        <a:gradFill rotWithShape="0">
          <a:gsLst>
            <a:gs pos="0">
              <a:schemeClr val="accent1">
                <a:hueOff val="0"/>
                <a:satOff val="0"/>
                <a:lumOff val="0"/>
                <a:alphaOff val="0"/>
              </a:schemeClr>
            </a:gs>
            <a:gs pos="100000">
              <a:schemeClr val="accent1">
                <a:hueOff val="0"/>
                <a:satOff val="0"/>
                <a:lumOff val="0"/>
                <a:alphaOff val="0"/>
                <a:shade val="75000"/>
                <a:satMod val="120000"/>
                <a:lumMod val="90000"/>
              </a:schemeClr>
            </a:gs>
          </a:gsLst>
          <a:lin ang="5400000" scaled="0"/>
        </a:gradFill>
        <a:ln>
          <a:noFill/>
        </a:ln>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dsp:spPr>
      <dsp:style>
        <a:lnRef idx="0">
          <a:scrgbClr r="0" g="0" b="0"/>
        </a:lnRef>
        <a:fillRef idx="3">
          <a:scrgbClr r="0" g="0" b="0"/>
        </a:fillRef>
        <a:effectRef idx="2">
          <a:scrgbClr r="0" g="0" b="0"/>
        </a:effectRef>
        <a:fontRef idx="minor">
          <a:schemeClr val="lt1"/>
        </a:fontRef>
      </dsp:style>
      <dsp:txBody>
        <a:bodyPr spcFirstLastPara="0" vert="horz" wrap="square" lIns="392167" tIns="63500" rIns="63500" bIns="63500" numCol="1" spcCol="1270" anchor="ctr" anchorCtr="0">
          <a:noAutofit/>
        </a:bodyPr>
        <a:lstStyle/>
        <a:p>
          <a:pPr lvl="0" algn="l" defTabSz="1111250">
            <a:lnSpc>
              <a:spcPct val="90000"/>
            </a:lnSpc>
            <a:spcBef>
              <a:spcPct val="0"/>
            </a:spcBef>
            <a:spcAft>
              <a:spcPct val="35000"/>
            </a:spcAft>
          </a:pPr>
          <a:r>
            <a:rPr lang="en-US" sz="2500" kern="1200" dirty="0" smtClean="0"/>
            <a:t>Operational Improvement</a:t>
          </a:r>
        </a:p>
      </dsp:txBody>
      <dsp:txXfrm>
        <a:off x="374122" y="3210342"/>
        <a:ext cx="7040070" cy="494069"/>
      </dsp:txXfrm>
    </dsp:sp>
    <dsp:sp modelId="{CFCD60C6-A9F1-4FDB-B1CC-E98A128018CE}">
      <dsp:nvSpPr>
        <dsp:cNvPr id="0" name=""/>
        <dsp:cNvSpPr/>
      </dsp:nvSpPr>
      <dsp:spPr>
        <a:xfrm>
          <a:off x="65329" y="3148583"/>
          <a:ext cx="617586" cy="617586"/>
        </a:xfrm>
        <a:prstGeom prst="ellipse">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7E0A37-76B7-4937-A831-5C017018F49D}">
      <dsp:nvSpPr>
        <dsp:cNvPr id="0" name=""/>
        <dsp:cNvSpPr/>
      </dsp:nvSpPr>
      <dsp:spPr>
        <a:xfrm>
          <a:off x="0" y="298920"/>
          <a:ext cx="8001000" cy="4788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CBDF2C9-55F5-4C2C-A4A8-179A07CD49A0}">
      <dsp:nvSpPr>
        <dsp:cNvPr id="0" name=""/>
        <dsp:cNvSpPr/>
      </dsp:nvSpPr>
      <dsp:spPr>
        <a:xfrm>
          <a:off x="400050" y="18480"/>
          <a:ext cx="5600700" cy="56088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1693" tIns="0" rIns="211693" bIns="0" numCol="1" spcCol="1270" anchor="ctr" anchorCtr="0">
          <a:noAutofit/>
        </a:bodyPr>
        <a:lstStyle/>
        <a:p>
          <a:pPr lvl="0" algn="l" defTabSz="844550">
            <a:lnSpc>
              <a:spcPct val="90000"/>
            </a:lnSpc>
            <a:spcBef>
              <a:spcPct val="0"/>
            </a:spcBef>
            <a:spcAft>
              <a:spcPct val="35000"/>
            </a:spcAft>
          </a:pPr>
          <a:r>
            <a:rPr lang="en-US" sz="1900" kern="1200" dirty="0" smtClean="0"/>
            <a:t>Benchmark </a:t>
          </a:r>
          <a:r>
            <a:rPr lang="en-US" sz="1900" kern="1200" dirty="0" err="1" smtClean="0"/>
            <a:t>untuk</a:t>
          </a:r>
          <a:r>
            <a:rPr lang="en-US" sz="1900" kern="1200" dirty="0" smtClean="0"/>
            <a:t> </a:t>
          </a:r>
          <a:r>
            <a:rPr lang="en-US" sz="1900" kern="1200" dirty="0" err="1" smtClean="0"/>
            <a:t>menjadi</a:t>
          </a:r>
          <a:r>
            <a:rPr lang="en-US" sz="1900" kern="1200" dirty="0" smtClean="0"/>
            <a:t> Leader </a:t>
          </a:r>
          <a:r>
            <a:rPr lang="en-US" sz="1900" kern="1200" dirty="0" err="1" smtClean="0"/>
            <a:t>di</a:t>
          </a:r>
          <a:r>
            <a:rPr lang="en-US" sz="1900" kern="1200" dirty="0" smtClean="0"/>
            <a:t> </a:t>
          </a:r>
          <a:r>
            <a:rPr lang="en-US" sz="1900" kern="1200" dirty="0" err="1" smtClean="0"/>
            <a:t>Bisnis</a:t>
          </a:r>
          <a:endParaRPr lang="en-US" sz="1900" kern="1200" dirty="0"/>
        </a:p>
      </dsp:txBody>
      <dsp:txXfrm>
        <a:off x="427430" y="45860"/>
        <a:ext cx="5545940" cy="506120"/>
      </dsp:txXfrm>
    </dsp:sp>
    <dsp:sp modelId="{49A314B9-5D79-4BF0-8DFD-DE3D29BA5354}">
      <dsp:nvSpPr>
        <dsp:cNvPr id="0" name=""/>
        <dsp:cNvSpPr/>
      </dsp:nvSpPr>
      <dsp:spPr>
        <a:xfrm>
          <a:off x="0" y="1160760"/>
          <a:ext cx="8001000" cy="4788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9419ECB-DA23-40CD-94C4-6A3024EEE450}">
      <dsp:nvSpPr>
        <dsp:cNvPr id="0" name=""/>
        <dsp:cNvSpPr/>
      </dsp:nvSpPr>
      <dsp:spPr>
        <a:xfrm>
          <a:off x="400050" y="880320"/>
          <a:ext cx="5600700" cy="56088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1693" tIns="0" rIns="211693" bIns="0" numCol="1" spcCol="1270" anchor="ctr" anchorCtr="0">
          <a:noAutofit/>
        </a:bodyPr>
        <a:lstStyle/>
        <a:p>
          <a:pPr lvl="0" algn="l" defTabSz="844550">
            <a:lnSpc>
              <a:spcPct val="90000"/>
            </a:lnSpc>
            <a:spcBef>
              <a:spcPct val="0"/>
            </a:spcBef>
            <a:spcAft>
              <a:spcPct val="35000"/>
            </a:spcAft>
          </a:pPr>
          <a:r>
            <a:rPr lang="en-US" sz="1900" kern="1200" dirty="0" smtClean="0"/>
            <a:t>Valuable Training</a:t>
          </a:r>
          <a:endParaRPr lang="en-US" sz="1900" kern="1200" dirty="0"/>
        </a:p>
      </dsp:txBody>
      <dsp:txXfrm>
        <a:off x="427430" y="907700"/>
        <a:ext cx="5545940" cy="506120"/>
      </dsp:txXfrm>
    </dsp:sp>
    <dsp:sp modelId="{781B1C87-AD58-44F9-8F46-EA688768E8E5}">
      <dsp:nvSpPr>
        <dsp:cNvPr id="0" name=""/>
        <dsp:cNvSpPr/>
      </dsp:nvSpPr>
      <dsp:spPr>
        <a:xfrm>
          <a:off x="0" y="2022600"/>
          <a:ext cx="8001000" cy="4788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E1D1760-9A27-4EF0-8D1B-BB4BCF97F254}">
      <dsp:nvSpPr>
        <dsp:cNvPr id="0" name=""/>
        <dsp:cNvSpPr/>
      </dsp:nvSpPr>
      <dsp:spPr>
        <a:xfrm>
          <a:off x="400050" y="1742160"/>
          <a:ext cx="5600700" cy="56088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1693" tIns="0" rIns="211693" bIns="0" numCol="1" spcCol="1270" anchor="ctr" anchorCtr="0">
          <a:noAutofit/>
        </a:bodyPr>
        <a:lstStyle/>
        <a:p>
          <a:pPr lvl="0" algn="l" defTabSz="844550">
            <a:lnSpc>
              <a:spcPct val="90000"/>
            </a:lnSpc>
            <a:spcBef>
              <a:spcPct val="0"/>
            </a:spcBef>
            <a:spcAft>
              <a:spcPct val="35000"/>
            </a:spcAft>
          </a:pPr>
          <a:r>
            <a:rPr lang="en-US" sz="1900" kern="1200" dirty="0" smtClean="0"/>
            <a:t>Client Skill</a:t>
          </a:r>
          <a:endParaRPr lang="en-US" sz="1900" kern="1200" dirty="0"/>
        </a:p>
      </dsp:txBody>
      <dsp:txXfrm>
        <a:off x="427430" y="1769540"/>
        <a:ext cx="5545940" cy="506120"/>
      </dsp:txXfrm>
    </dsp:sp>
    <dsp:sp modelId="{313DFF99-4A6A-4F5E-A69E-0FA170991D17}">
      <dsp:nvSpPr>
        <dsp:cNvPr id="0" name=""/>
        <dsp:cNvSpPr/>
      </dsp:nvSpPr>
      <dsp:spPr>
        <a:xfrm>
          <a:off x="0" y="2884440"/>
          <a:ext cx="8001000" cy="4788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BD62447-570A-4C5E-86E1-64EBF3740E62}">
      <dsp:nvSpPr>
        <dsp:cNvPr id="0" name=""/>
        <dsp:cNvSpPr/>
      </dsp:nvSpPr>
      <dsp:spPr>
        <a:xfrm>
          <a:off x="400050" y="2604000"/>
          <a:ext cx="5600700" cy="56088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1693" tIns="0" rIns="211693" bIns="0" numCol="1" spcCol="1270" anchor="ctr" anchorCtr="0">
          <a:noAutofit/>
        </a:bodyPr>
        <a:lstStyle/>
        <a:p>
          <a:pPr lvl="0" algn="l" defTabSz="844550">
            <a:lnSpc>
              <a:spcPct val="90000"/>
            </a:lnSpc>
            <a:spcBef>
              <a:spcPct val="0"/>
            </a:spcBef>
            <a:spcAft>
              <a:spcPct val="35000"/>
            </a:spcAft>
          </a:pPr>
          <a:r>
            <a:rPr lang="en-US" sz="1900" kern="1200" dirty="0" err="1" smtClean="0"/>
            <a:t>Relasi</a:t>
          </a:r>
          <a:r>
            <a:rPr lang="en-US" sz="1900" kern="1200" dirty="0" smtClean="0"/>
            <a:t> </a:t>
          </a:r>
          <a:r>
            <a:rPr lang="en-US" sz="1900" kern="1200" dirty="0" err="1" smtClean="0"/>
            <a:t>dengan</a:t>
          </a:r>
          <a:r>
            <a:rPr lang="en-US" sz="1900" kern="1200" dirty="0" smtClean="0"/>
            <a:t> Perusahaan</a:t>
          </a:r>
          <a:endParaRPr lang="en-US" sz="1900" kern="1200" dirty="0"/>
        </a:p>
      </dsp:txBody>
      <dsp:txXfrm>
        <a:off x="427430" y="2631380"/>
        <a:ext cx="5545940" cy="506120"/>
      </dsp:txXfrm>
    </dsp:sp>
    <dsp:sp modelId="{E3C266FA-F4A6-459A-BABE-045A7E90AE3C}">
      <dsp:nvSpPr>
        <dsp:cNvPr id="0" name=""/>
        <dsp:cNvSpPr/>
      </dsp:nvSpPr>
      <dsp:spPr>
        <a:xfrm>
          <a:off x="0" y="3746280"/>
          <a:ext cx="8001000" cy="4788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03953CA-4F6E-469A-A7E3-9A5288E77510}">
      <dsp:nvSpPr>
        <dsp:cNvPr id="0" name=""/>
        <dsp:cNvSpPr/>
      </dsp:nvSpPr>
      <dsp:spPr>
        <a:xfrm>
          <a:off x="400050" y="3465840"/>
          <a:ext cx="5600700" cy="56088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1693" tIns="0" rIns="211693" bIns="0" numCol="1" spcCol="1270" anchor="ctr" anchorCtr="0">
          <a:noAutofit/>
        </a:bodyPr>
        <a:lstStyle/>
        <a:p>
          <a:pPr lvl="0" algn="l" defTabSz="844550">
            <a:lnSpc>
              <a:spcPct val="90000"/>
            </a:lnSpc>
            <a:spcBef>
              <a:spcPct val="0"/>
            </a:spcBef>
            <a:spcAft>
              <a:spcPct val="35000"/>
            </a:spcAft>
          </a:pPr>
          <a:r>
            <a:rPr lang="en-US" sz="1900" kern="1200" dirty="0" smtClean="0"/>
            <a:t>Higher Compensation</a:t>
          </a:r>
          <a:endParaRPr lang="en-US" sz="1900" kern="1200" dirty="0"/>
        </a:p>
      </dsp:txBody>
      <dsp:txXfrm>
        <a:off x="427430" y="3493220"/>
        <a:ext cx="5545940" cy="506120"/>
      </dsp:txXfrm>
    </dsp:sp>
    <dsp:sp modelId="{591599FD-B17E-485E-BC34-C44AEE35E6B8}">
      <dsp:nvSpPr>
        <dsp:cNvPr id="0" name=""/>
        <dsp:cNvSpPr/>
      </dsp:nvSpPr>
      <dsp:spPr>
        <a:xfrm>
          <a:off x="0" y="4608120"/>
          <a:ext cx="8001000" cy="4788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A4359F7-3379-47D2-8047-C35F0BA075FC}">
      <dsp:nvSpPr>
        <dsp:cNvPr id="0" name=""/>
        <dsp:cNvSpPr/>
      </dsp:nvSpPr>
      <dsp:spPr>
        <a:xfrm>
          <a:off x="400050" y="4327680"/>
          <a:ext cx="5600700" cy="56088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1693" tIns="0" rIns="211693" bIns="0" numCol="1" spcCol="1270" anchor="ctr" anchorCtr="0">
          <a:noAutofit/>
        </a:bodyPr>
        <a:lstStyle/>
        <a:p>
          <a:pPr lvl="0" algn="l" defTabSz="844550">
            <a:lnSpc>
              <a:spcPct val="90000"/>
            </a:lnSpc>
            <a:spcBef>
              <a:spcPct val="0"/>
            </a:spcBef>
            <a:spcAft>
              <a:spcPct val="35000"/>
            </a:spcAft>
          </a:pPr>
          <a:r>
            <a:rPr lang="en-US" sz="1900" kern="1200" dirty="0" smtClean="0"/>
            <a:t>Flexibility in schedule</a:t>
          </a:r>
          <a:endParaRPr lang="en-US" sz="1900" kern="1200" dirty="0"/>
        </a:p>
      </dsp:txBody>
      <dsp:txXfrm>
        <a:off x="427430" y="4355060"/>
        <a:ext cx="5545940" cy="50612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7E0A37-76B7-4937-A831-5C017018F49D}">
      <dsp:nvSpPr>
        <dsp:cNvPr id="0" name=""/>
        <dsp:cNvSpPr/>
      </dsp:nvSpPr>
      <dsp:spPr>
        <a:xfrm>
          <a:off x="0" y="957780"/>
          <a:ext cx="8001000" cy="6048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CBDF2C9-55F5-4C2C-A4A8-179A07CD49A0}">
      <dsp:nvSpPr>
        <dsp:cNvPr id="0" name=""/>
        <dsp:cNvSpPr/>
      </dsp:nvSpPr>
      <dsp:spPr>
        <a:xfrm>
          <a:off x="400050" y="603540"/>
          <a:ext cx="5600700" cy="70848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1693" tIns="0" rIns="211693" bIns="0" numCol="1" spcCol="1270" anchor="ctr" anchorCtr="0">
          <a:noAutofit/>
        </a:bodyPr>
        <a:lstStyle/>
        <a:p>
          <a:pPr lvl="0" algn="l" defTabSz="1066800">
            <a:lnSpc>
              <a:spcPct val="90000"/>
            </a:lnSpc>
            <a:spcBef>
              <a:spcPct val="0"/>
            </a:spcBef>
            <a:spcAft>
              <a:spcPct val="35000"/>
            </a:spcAft>
          </a:pPr>
          <a:r>
            <a:rPr lang="en-US" sz="2400" kern="1200" dirty="0" smtClean="0"/>
            <a:t>An Entrepreneurial bug</a:t>
          </a:r>
          <a:endParaRPr lang="en-US" sz="2400" kern="1200" dirty="0"/>
        </a:p>
      </dsp:txBody>
      <dsp:txXfrm>
        <a:off x="434635" y="638125"/>
        <a:ext cx="5531530" cy="639310"/>
      </dsp:txXfrm>
    </dsp:sp>
    <dsp:sp modelId="{5B0F1B8F-2CA8-4CF9-99CE-C8D2AC66A1DF}">
      <dsp:nvSpPr>
        <dsp:cNvPr id="0" name=""/>
        <dsp:cNvSpPr/>
      </dsp:nvSpPr>
      <dsp:spPr>
        <a:xfrm>
          <a:off x="0" y="2046420"/>
          <a:ext cx="8001000" cy="6048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8FA38B5-3A6F-4499-BCEF-9A9351EAB377}">
      <dsp:nvSpPr>
        <dsp:cNvPr id="0" name=""/>
        <dsp:cNvSpPr/>
      </dsp:nvSpPr>
      <dsp:spPr>
        <a:xfrm>
          <a:off x="400050" y="1692180"/>
          <a:ext cx="5600700" cy="70848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1693" tIns="0" rIns="211693" bIns="0" numCol="1" spcCol="1270" anchor="ctr" anchorCtr="0">
          <a:noAutofit/>
        </a:bodyPr>
        <a:lstStyle/>
        <a:p>
          <a:pPr lvl="0" algn="l" defTabSz="1066800">
            <a:lnSpc>
              <a:spcPct val="90000"/>
            </a:lnSpc>
            <a:spcBef>
              <a:spcPct val="0"/>
            </a:spcBef>
            <a:spcAft>
              <a:spcPct val="35000"/>
            </a:spcAft>
          </a:pPr>
          <a:r>
            <a:rPr lang="en-US" sz="2400" kern="1200" dirty="0" smtClean="0"/>
            <a:t>Lack of Consumer Focus</a:t>
          </a:r>
          <a:endParaRPr lang="en-US" sz="2400" kern="1200" dirty="0"/>
        </a:p>
      </dsp:txBody>
      <dsp:txXfrm>
        <a:off x="434635" y="1726765"/>
        <a:ext cx="5531530" cy="639310"/>
      </dsp:txXfrm>
    </dsp:sp>
    <dsp:sp modelId="{E591541A-96EB-450D-BFEF-C4EF7988E0E8}">
      <dsp:nvSpPr>
        <dsp:cNvPr id="0" name=""/>
        <dsp:cNvSpPr/>
      </dsp:nvSpPr>
      <dsp:spPr>
        <a:xfrm>
          <a:off x="0" y="3135060"/>
          <a:ext cx="8001000" cy="6048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0F23E5A-226B-458F-A5D9-0061B8A5044E}">
      <dsp:nvSpPr>
        <dsp:cNvPr id="0" name=""/>
        <dsp:cNvSpPr/>
      </dsp:nvSpPr>
      <dsp:spPr>
        <a:xfrm>
          <a:off x="400050" y="2780820"/>
          <a:ext cx="5600700" cy="70848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1693" tIns="0" rIns="211693" bIns="0" numCol="1" spcCol="1270" anchor="ctr" anchorCtr="0">
          <a:noAutofit/>
        </a:bodyPr>
        <a:lstStyle/>
        <a:p>
          <a:pPr lvl="0" algn="l" defTabSz="1066800">
            <a:lnSpc>
              <a:spcPct val="90000"/>
            </a:lnSpc>
            <a:spcBef>
              <a:spcPct val="0"/>
            </a:spcBef>
            <a:spcAft>
              <a:spcPct val="35000"/>
            </a:spcAft>
          </a:pPr>
          <a:r>
            <a:rPr lang="en-US" sz="2400" kern="1200" dirty="0" smtClean="0"/>
            <a:t>Consulting is a service not product</a:t>
          </a:r>
          <a:endParaRPr lang="en-US" sz="2400" kern="1200" dirty="0"/>
        </a:p>
      </dsp:txBody>
      <dsp:txXfrm>
        <a:off x="434635" y="2815405"/>
        <a:ext cx="5531530" cy="63931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7E0A37-76B7-4937-A831-5C017018F49D}">
      <dsp:nvSpPr>
        <dsp:cNvPr id="0" name=""/>
        <dsp:cNvSpPr/>
      </dsp:nvSpPr>
      <dsp:spPr>
        <a:xfrm>
          <a:off x="0" y="656939"/>
          <a:ext cx="8610600" cy="10584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CBDF2C9-55F5-4C2C-A4A8-179A07CD49A0}">
      <dsp:nvSpPr>
        <dsp:cNvPr id="0" name=""/>
        <dsp:cNvSpPr/>
      </dsp:nvSpPr>
      <dsp:spPr>
        <a:xfrm>
          <a:off x="430530" y="37019"/>
          <a:ext cx="6027420" cy="123984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822" tIns="0" rIns="227822" bIns="0" numCol="1" spcCol="1270" anchor="ctr" anchorCtr="0">
          <a:noAutofit/>
        </a:bodyPr>
        <a:lstStyle/>
        <a:p>
          <a:pPr lvl="0" algn="l" defTabSz="889000">
            <a:lnSpc>
              <a:spcPct val="90000"/>
            </a:lnSpc>
            <a:spcBef>
              <a:spcPct val="0"/>
            </a:spcBef>
            <a:spcAft>
              <a:spcPct val="35000"/>
            </a:spcAft>
          </a:pPr>
          <a:r>
            <a:rPr lang="en-US" sz="2000" kern="1200" dirty="0" err="1" smtClean="0"/>
            <a:t>Mengerti</a:t>
          </a:r>
          <a:r>
            <a:rPr lang="en-US" sz="2000" kern="1200" dirty="0" smtClean="0"/>
            <a:t> </a:t>
          </a:r>
          <a:r>
            <a:rPr lang="en-US" sz="2000" kern="1200" dirty="0" err="1" smtClean="0"/>
            <a:t>dari</a:t>
          </a:r>
          <a:r>
            <a:rPr lang="en-US" sz="2000" kern="1200" dirty="0" smtClean="0"/>
            <a:t> </a:t>
          </a:r>
          <a:r>
            <a:rPr lang="en-US" sz="2000" kern="1200" dirty="0" err="1" smtClean="0"/>
            <a:t>sisi</a:t>
          </a:r>
          <a:r>
            <a:rPr lang="en-US" sz="2000" kern="1200" dirty="0" smtClean="0"/>
            <a:t> client </a:t>
          </a:r>
          <a:r>
            <a:rPr lang="en-US" sz="2000" kern="1200" dirty="0" err="1" smtClean="0"/>
            <a:t>mengenai</a:t>
          </a:r>
          <a:r>
            <a:rPr lang="en-US" sz="2000" kern="1200" dirty="0" smtClean="0"/>
            <a:t> proses </a:t>
          </a:r>
          <a:r>
            <a:rPr lang="en-US" sz="2000" kern="1200" dirty="0" err="1" smtClean="0"/>
            <a:t>bisnis,alur</a:t>
          </a:r>
          <a:r>
            <a:rPr lang="en-US" sz="2000" kern="1200" dirty="0" smtClean="0"/>
            <a:t> </a:t>
          </a:r>
          <a:r>
            <a:rPr lang="en-US" sz="2000" kern="1200" dirty="0" err="1" smtClean="0"/>
            <a:t>perusahaan,simpan</a:t>
          </a:r>
          <a:r>
            <a:rPr lang="en-US" sz="2000" kern="1200" dirty="0" smtClean="0"/>
            <a:t> data </a:t>
          </a:r>
          <a:r>
            <a:rPr lang="en-US" sz="2000" kern="1200" dirty="0" err="1" smtClean="0"/>
            <a:t>dan</a:t>
          </a:r>
          <a:r>
            <a:rPr lang="en-US" sz="2000" kern="1200" dirty="0" smtClean="0"/>
            <a:t> yang </a:t>
          </a:r>
          <a:r>
            <a:rPr lang="en-US" sz="2000" kern="1200" dirty="0" err="1" smtClean="0"/>
            <a:t>terkait</a:t>
          </a:r>
          <a:endParaRPr lang="en-US" sz="2000" kern="1200" dirty="0"/>
        </a:p>
      </dsp:txBody>
      <dsp:txXfrm>
        <a:off x="491054" y="97543"/>
        <a:ext cx="5906372" cy="1118792"/>
      </dsp:txXfrm>
    </dsp:sp>
    <dsp:sp modelId="{64D794D8-1250-4F86-B7A0-B7A902349B5C}">
      <dsp:nvSpPr>
        <dsp:cNvPr id="0" name=""/>
        <dsp:cNvSpPr/>
      </dsp:nvSpPr>
      <dsp:spPr>
        <a:xfrm>
          <a:off x="0" y="2562060"/>
          <a:ext cx="8610600" cy="10584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48093A0-619B-4867-BE15-5E7769736D81}">
      <dsp:nvSpPr>
        <dsp:cNvPr id="0" name=""/>
        <dsp:cNvSpPr/>
      </dsp:nvSpPr>
      <dsp:spPr>
        <a:xfrm>
          <a:off x="430530" y="1942139"/>
          <a:ext cx="6027420" cy="123984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822" tIns="0" rIns="227822" bIns="0" numCol="1" spcCol="1270" anchor="ctr" anchorCtr="0">
          <a:noAutofit/>
        </a:bodyPr>
        <a:lstStyle/>
        <a:p>
          <a:pPr lvl="0" algn="l" defTabSz="889000">
            <a:lnSpc>
              <a:spcPct val="90000"/>
            </a:lnSpc>
            <a:spcBef>
              <a:spcPct val="0"/>
            </a:spcBef>
            <a:spcAft>
              <a:spcPct val="35000"/>
            </a:spcAft>
          </a:pPr>
          <a:r>
            <a:rPr lang="en-US" sz="2000" kern="1200" dirty="0" err="1" smtClean="0"/>
            <a:t>Menganalisa</a:t>
          </a:r>
          <a:r>
            <a:rPr lang="en-US" sz="2000" kern="1200" dirty="0" smtClean="0"/>
            <a:t> </a:t>
          </a:r>
          <a:r>
            <a:rPr lang="en-US" sz="2000" kern="1200" dirty="0" err="1" smtClean="0"/>
            <a:t>dan</a:t>
          </a:r>
          <a:r>
            <a:rPr lang="en-US" sz="2000" kern="1200" dirty="0" smtClean="0"/>
            <a:t> </a:t>
          </a:r>
          <a:r>
            <a:rPr lang="en-US" sz="2000" kern="1200" dirty="0" err="1" smtClean="0"/>
            <a:t>mendesain</a:t>
          </a:r>
          <a:r>
            <a:rPr lang="en-US" sz="2000" kern="1200" dirty="0" smtClean="0"/>
            <a:t> functional </a:t>
          </a:r>
          <a:r>
            <a:rPr lang="en-US" sz="2000" kern="1200" dirty="0" err="1" smtClean="0"/>
            <a:t>bisnis</a:t>
          </a:r>
          <a:r>
            <a:rPr lang="en-US" sz="2000" kern="1200" dirty="0" smtClean="0"/>
            <a:t> </a:t>
          </a:r>
          <a:r>
            <a:rPr lang="en-US" sz="2000" kern="1200" dirty="0" err="1" smtClean="0"/>
            <a:t>perusahaan</a:t>
          </a:r>
          <a:endParaRPr lang="en-US" sz="2000" kern="1200" dirty="0"/>
        </a:p>
      </dsp:txBody>
      <dsp:txXfrm>
        <a:off x="491054" y="2002663"/>
        <a:ext cx="5906372" cy="1118792"/>
      </dsp:txXfrm>
    </dsp:sp>
    <dsp:sp modelId="{5B0F1B8F-2CA8-4CF9-99CE-C8D2AC66A1DF}">
      <dsp:nvSpPr>
        <dsp:cNvPr id="0" name=""/>
        <dsp:cNvSpPr/>
      </dsp:nvSpPr>
      <dsp:spPr>
        <a:xfrm>
          <a:off x="0" y="4467180"/>
          <a:ext cx="8610600" cy="10584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8FA38B5-3A6F-4499-BCEF-9A9351EAB377}">
      <dsp:nvSpPr>
        <dsp:cNvPr id="0" name=""/>
        <dsp:cNvSpPr/>
      </dsp:nvSpPr>
      <dsp:spPr>
        <a:xfrm>
          <a:off x="430530" y="3847260"/>
          <a:ext cx="6027420" cy="123984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822" tIns="0" rIns="227822" bIns="0" numCol="1" spcCol="1270" anchor="ctr" anchorCtr="0">
          <a:noAutofit/>
        </a:bodyPr>
        <a:lstStyle/>
        <a:p>
          <a:pPr lvl="0" algn="l" defTabSz="889000">
            <a:lnSpc>
              <a:spcPct val="90000"/>
            </a:lnSpc>
            <a:spcBef>
              <a:spcPct val="0"/>
            </a:spcBef>
            <a:spcAft>
              <a:spcPct val="35000"/>
            </a:spcAft>
          </a:pPr>
          <a:r>
            <a:rPr lang="en-US" sz="2000" kern="1200" dirty="0" err="1" smtClean="0"/>
            <a:t>Memimpin</a:t>
          </a:r>
          <a:r>
            <a:rPr lang="en-US" sz="2000" kern="1200" dirty="0" smtClean="0"/>
            <a:t> system </a:t>
          </a:r>
          <a:r>
            <a:rPr lang="en-US" sz="2000" kern="1200" dirty="0" err="1" smtClean="0"/>
            <a:t>baru</a:t>
          </a:r>
          <a:r>
            <a:rPr lang="en-US" sz="2000" kern="1200" dirty="0" smtClean="0"/>
            <a:t> yang </a:t>
          </a:r>
          <a:r>
            <a:rPr lang="en-US" sz="2000" kern="1200" dirty="0" err="1" smtClean="0"/>
            <a:t>akan</a:t>
          </a:r>
          <a:r>
            <a:rPr lang="en-US" sz="2000" kern="1200" dirty="0" smtClean="0"/>
            <a:t> </a:t>
          </a:r>
          <a:r>
            <a:rPr lang="en-US" sz="2000" kern="1200" dirty="0" err="1" smtClean="0"/>
            <a:t>diinstall.agar</a:t>
          </a:r>
          <a:r>
            <a:rPr lang="en-US" sz="2000" kern="1200" dirty="0" smtClean="0"/>
            <a:t> </a:t>
          </a:r>
          <a:r>
            <a:rPr lang="en-US" sz="2000" kern="1200" dirty="0" err="1" smtClean="0"/>
            <a:t>sesuai</a:t>
          </a:r>
          <a:r>
            <a:rPr lang="en-US" sz="2000" kern="1200" dirty="0" smtClean="0"/>
            <a:t> </a:t>
          </a:r>
          <a:r>
            <a:rPr lang="en-US" sz="2000" kern="1200" dirty="0" err="1" smtClean="0"/>
            <a:t>dengan</a:t>
          </a:r>
          <a:r>
            <a:rPr lang="en-US" sz="2000" kern="1200" dirty="0" smtClean="0"/>
            <a:t> </a:t>
          </a:r>
          <a:r>
            <a:rPr lang="en-US" sz="2000" kern="1200" dirty="0" err="1" smtClean="0"/>
            <a:t>keinginan</a:t>
          </a:r>
          <a:r>
            <a:rPr lang="en-US" sz="2000" kern="1200" dirty="0" smtClean="0"/>
            <a:t> user</a:t>
          </a:r>
          <a:r>
            <a:rPr lang="en-US" sz="1100" kern="1200" dirty="0" smtClean="0"/>
            <a:t>.</a:t>
          </a:r>
          <a:endParaRPr lang="en-US" sz="1100" kern="1200" dirty="0"/>
        </a:p>
      </dsp:txBody>
      <dsp:txXfrm>
        <a:off x="491054" y="3907784"/>
        <a:ext cx="5906372" cy="111879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BD9E88-098C-4046-A148-F578606A38A5}">
      <dsp:nvSpPr>
        <dsp:cNvPr id="0" name=""/>
        <dsp:cNvSpPr/>
      </dsp:nvSpPr>
      <dsp:spPr>
        <a:xfrm>
          <a:off x="0" y="530"/>
          <a:ext cx="777240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EEAB964-0936-4CF6-9D15-4325C0B6AC11}">
      <dsp:nvSpPr>
        <dsp:cNvPr id="0" name=""/>
        <dsp:cNvSpPr/>
      </dsp:nvSpPr>
      <dsp:spPr>
        <a:xfrm>
          <a:off x="0" y="530"/>
          <a:ext cx="7772400" cy="8684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kern="1200" dirty="0" err="1" smtClean="0"/>
            <a:t>Membantu</a:t>
          </a:r>
          <a:r>
            <a:rPr lang="en-US" sz="2400" kern="1200" dirty="0" smtClean="0"/>
            <a:t> </a:t>
          </a:r>
          <a:r>
            <a:rPr lang="en-US" sz="2400" kern="1200" dirty="0" err="1" smtClean="0"/>
            <a:t>perusahaan</a:t>
          </a:r>
          <a:r>
            <a:rPr lang="en-US" sz="2400" kern="1200" dirty="0" smtClean="0"/>
            <a:t> </a:t>
          </a:r>
          <a:r>
            <a:rPr lang="en-US" sz="2400" kern="1200" dirty="0" err="1" smtClean="0"/>
            <a:t>mengerti</a:t>
          </a:r>
          <a:r>
            <a:rPr lang="en-US" sz="2400" kern="1200" dirty="0" smtClean="0"/>
            <a:t> </a:t>
          </a:r>
          <a:r>
            <a:rPr lang="en-US" sz="2400" kern="1200" dirty="0" err="1" smtClean="0"/>
            <a:t>tantangan</a:t>
          </a:r>
          <a:r>
            <a:rPr lang="en-US" sz="2400" kern="1200" dirty="0" smtClean="0"/>
            <a:t> yang </a:t>
          </a:r>
          <a:r>
            <a:rPr lang="en-US" sz="2400" kern="1200" dirty="0" err="1" smtClean="0"/>
            <a:t>dihadapi</a:t>
          </a:r>
          <a:endParaRPr lang="en-US" sz="2400" kern="1200" dirty="0"/>
        </a:p>
      </dsp:txBody>
      <dsp:txXfrm>
        <a:off x="0" y="530"/>
        <a:ext cx="7772400" cy="868467"/>
      </dsp:txXfrm>
    </dsp:sp>
    <dsp:sp modelId="{A74BDBCD-D5AC-4160-95FA-BB722D5B30A8}">
      <dsp:nvSpPr>
        <dsp:cNvPr id="0" name=""/>
        <dsp:cNvSpPr/>
      </dsp:nvSpPr>
      <dsp:spPr>
        <a:xfrm>
          <a:off x="0" y="868998"/>
          <a:ext cx="777240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C2A647D-B1EF-4D42-B48B-BE35B523C496}">
      <dsp:nvSpPr>
        <dsp:cNvPr id="0" name=""/>
        <dsp:cNvSpPr/>
      </dsp:nvSpPr>
      <dsp:spPr>
        <a:xfrm>
          <a:off x="0" y="1036534"/>
          <a:ext cx="7772400" cy="8684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kern="1200" dirty="0" err="1" smtClean="0"/>
            <a:t>Mendesain</a:t>
          </a:r>
          <a:r>
            <a:rPr lang="en-US" sz="2400" kern="1200" dirty="0" smtClean="0"/>
            <a:t> </a:t>
          </a:r>
          <a:r>
            <a:rPr lang="en-US" sz="2400" kern="1200" dirty="0" err="1" smtClean="0"/>
            <a:t>solusi</a:t>
          </a:r>
          <a:endParaRPr lang="en-US" sz="2400" kern="1200" dirty="0"/>
        </a:p>
      </dsp:txBody>
      <dsp:txXfrm>
        <a:off x="0" y="1036534"/>
        <a:ext cx="7772400" cy="868467"/>
      </dsp:txXfrm>
    </dsp:sp>
    <dsp:sp modelId="{38C1BEE3-2E43-44C4-B853-25E69C5A2287}">
      <dsp:nvSpPr>
        <dsp:cNvPr id="0" name=""/>
        <dsp:cNvSpPr/>
      </dsp:nvSpPr>
      <dsp:spPr>
        <a:xfrm>
          <a:off x="0" y="1737466"/>
          <a:ext cx="777240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7D07A50-2C06-4291-BF6F-AC3187FB9EA1}">
      <dsp:nvSpPr>
        <dsp:cNvPr id="0" name=""/>
        <dsp:cNvSpPr/>
      </dsp:nvSpPr>
      <dsp:spPr>
        <a:xfrm>
          <a:off x="0" y="1752603"/>
          <a:ext cx="7772400" cy="8684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b="0" i="0" kern="1200" dirty="0" err="1" smtClean="0"/>
            <a:t>Memastikan</a:t>
          </a:r>
          <a:r>
            <a:rPr lang="en-US" sz="2400" b="0" i="0" kern="1200" dirty="0" smtClean="0"/>
            <a:t> </a:t>
          </a:r>
          <a:r>
            <a:rPr lang="en-US" sz="2400" b="0" i="0" kern="1200" dirty="0" err="1" smtClean="0"/>
            <a:t>klien</a:t>
          </a:r>
          <a:r>
            <a:rPr lang="en-US" sz="2400" b="0" i="0" kern="1200" dirty="0" smtClean="0"/>
            <a:t> </a:t>
          </a:r>
          <a:r>
            <a:rPr lang="en-US" sz="2400" b="0" i="0" kern="1200" dirty="0" err="1" smtClean="0"/>
            <a:t>sesuai</a:t>
          </a:r>
          <a:r>
            <a:rPr lang="en-US" sz="2400" b="0" i="0" kern="1200" dirty="0" smtClean="0"/>
            <a:t> </a:t>
          </a:r>
          <a:r>
            <a:rPr lang="en-US" sz="2400" b="0" i="0" kern="1200" dirty="0" err="1" smtClean="0"/>
            <a:t>dengan</a:t>
          </a:r>
          <a:r>
            <a:rPr lang="en-US" sz="2400" b="0" i="0" kern="1200" dirty="0" smtClean="0"/>
            <a:t> </a:t>
          </a:r>
          <a:r>
            <a:rPr lang="en-US" sz="2400" b="0" i="0" kern="1200" dirty="0" err="1" smtClean="0"/>
            <a:t>expektasi</a:t>
          </a:r>
          <a:r>
            <a:rPr lang="en-US" sz="2400" b="0" i="0" kern="1200" dirty="0" smtClean="0"/>
            <a:t> </a:t>
          </a:r>
          <a:r>
            <a:rPr lang="en-US" sz="2400" b="0" i="0" kern="1200" dirty="0" err="1" smtClean="0"/>
            <a:t>dan</a:t>
          </a:r>
          <a:r>
            <a:rPr lang="en-US" sz="2400" b="0" i="0" kern="1200" dirty="0" smtClean="0"/>
            <a:t> </a:t>
          </a:r>
          <a:r>
            <a:rPr lang="en-US" sz="2400" b="0" i="0" kern="1200" dirty="0" err="1" smtClean="0"/>
            <a:t>kebutuhan</a:t>
          </a:r>
          <a:endParaRPr lang="en-US" sz="2400" b="0" i="0" kern="1200" dirty="0" smtClean="0"/>
        </a:p>
      </dsp:txBody>
      <dsp:txXfrm>
        <a:off x="0" y="1752603"/>
        <a:ext cx="7772400" cy="868467"/>
      </dsp:txXfrm>
    </dsp:sp>
    <dsp:sp modelId="{F2CCEB02-C506-4C69-A341-960909EC3DF0}">
      <dsp:nvSpPr>
        <dsp:cNvPr id="0" name=""/>
        <dsp:cNvSpPr/>
      </dsp:nvSpPr>
      <dsp:spPr>
        <a:xfrm>
          <a:off x="0" y="2605933"/>
          <a:ext cx="777240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63B5A9C-6EBB-4DA3-B633-203A81F1E299}">
      <dsp:nvSpPr>
        <dsp:cNvPr id="0" name=""/>
        <dsp:cNvSpPr/>
      </dsp:nvSpPr>
      <dsp:spPr>
        <a:xfrm>
          <a:off x="0" y="2605933"/>
          <a:ext cx="7772400" cy="8684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b="0" i="0" kern="1200" dirty="0" err="1" smtClean="0"/>
            <a:t>Memberikan</a:t>
          </a:r>
          <a:r>
            <a:rPr lang="en-US" sz="2400" b="0" i="0" kern="1200" dirty="0" smtClean="0"/>
            <a:t> </a:t>
          </a:r>
          <a:r>
            <a:rPr lang="en-US" sz="2400" b="0" i="0" kern="1200" dirty="0" err="1" smtClean="0"/>
            <a:t>tugas</a:t>
          </a:r>
          <a:r>
            <a:rPr lang="en-US" sz="2400" b="0" i="0" kern="1200" dirty="0" smtClean="0"/>
            <a:t> </a:t>
          </a:r>
          <a:r>
            <a:rPr lang="en-US" sz="2400" b="0" i="0" kern="1200" dirty="0" err="1" smtClean="0"/>
            <a:t>kepada</a:t>
          </a:r>
          <a:r>
            <a:rPr lang="en-US" sz="2400" b="0" i="0" kern="1200" dirty="0" smtClean="0"/>
            <a:t> programmer </a:t>
          </a:r>
          <a:r>
            <a:rPr lang="en-US" sz="2400" b="0" i="0" kern="1200" dirty="0" err="1" smtClean="0"/>
            <a:t>dalam</a:t>
          </a:r>
          <a:r>
            <a:rPr lang="en-US" sz="2400" b="0" i="0" kern="1200" dirty="0" smtClean="0"/>
            <a:t> </a:t>
          </a:r>
          <a:r>
            <a:rPr lang="en-US" sz="2400" b="0" i="0" kern="1200" dirty="0" err="1" smtClean="0"/>
            <a:t>pengembangan</a:t>
          </a:r>
          <a:r>
            <a:rPr lang="en-US" sz="2400" b="0" i="0" kern="1200" dirty="0" smtClean="0"/>
            <a:t> system</a:t>
          </a:r>
        </a:p>
      </dsp:txBody>
      <dsp:txXfrm>
        <a:off x="0" y="2605933"/>
        <a:ext cx="7772400" cy="868467"/>
      </dsp:txXfrm>
    </dsp:sp>
    <dsp:sp modelId="{5AE075EC-377A-4C97-8F80-C29756101123}">
      <dsp:nvSpPr>
        <dsp:cNvPr id="0" name=""/>
        <dsp:cNvSpPr/>
      </dsp:nvSpPr>
      <dsp:spPr>
        <a:xfrm>
          <a:off x="0" y="3474401"/>
          <a:ext cx="777240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AEBC2C2-1BBC-4287-A42F-85F55F6CD827}">
      <dsp:nvSpPr>
        <dsp:cNvPr id="0" name=""/>
        <dsp:cNvSpPr/>
      </dsp:nvSpPr>
      <dsp:spPr>
        <a:xfrm>
          <a:off x="0" y="3474932"/>
          <a:ext cx="7772400" cy="8684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b="0" i="0" kern="1200" dirty="0" smtClean="0"/>
            <a:t>Perform system testing</a:t>
          </a:r>
        </a:p>
      </dsp:txBody>
      <dsp:txXfrm>
        <a:off x="0" y="3474932"/>
        <a:ext cx="7772400" cy="86846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BD9E88-098C-4046-A148-F578606A38A5}">
      <dsp:nvSpPr>
        <dsp:cNvPr id="0" name=""/>
        <dsp:cNvSpPr/>
      </dsp:nvSpPr>
      <dsp:spPr>
        <a:xfrm>
          <a:off x="0" y="1525"/>
          <a:ext cx="777240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EEAB964-0936-4CF6-9D15-4325C0B6AC11}">
      <dsp:nvSpPr>
        <dsp:cNvPr id="0" name=""/>
        <dsp:cNvSpPr/>
      </dsp:nvSpPr>
      <dsp:spPr>
        <a:xfrm>
          <a:off x="0" y="1525"/>
          <a:ext cx="7772400" cy="10403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kern="1200" dirty="0" err="1" smtClean="0"/>
            <a:t>Memastikan</a:t>
          </a:r>
          <a:r>
            <a:rPr lang="en-US" sz="2400" kern="1200" dirty="0" smtClean="0"/>
            <a:t> requirement </a:t>
          </a:r>
          <a:r>
            <a:rPr lang="en-US" sz="2400" kern="1200" dirty="0" err="1" smtClean="0"/>
            <a:t>sesuai</a:t>
          </a:r>
          <a:r>
            <a:rPr lang="en-US" sz="2400" kern="1200" dirty="0" smtClean="0"/>
            <a:t> </a:t>
          </a:r>
          <a:r>
            <a:rPr lang="en-US" sz="2400" kern="1200" dirty="0" err="1" smtClean="0"/>
            <a:t>dengan</a:t>
          </a:r>
          <a:r>
            <a:rPr lang="en-US" sz="2400" kern="1200" dirty="0" smtClean="0"/>
            <a:t> </a:t>
          </a:r>
          <a:r>
            <a:rPr lang="en-US" sz="2400" kern="1200" dirty="0" err="1" smtClean="0"/>
            <a:t>bisnis</a:t>
          </a:r>
          <a:r>
            <a:rPr lang="en-US" sz="2400" kern="1200" dirty="0" smtClean="0"/>
            <a:t> </a:t>
          </a:r>
          <a:r>
            <a:rPr lang="en-US" sz="2400" kern="1200" dirty="0" err="1" smtClean="0"/>
            <a:t>perusahaan</a:t>
          </a:r>
          <a:endParaRPr lang="en-US" sz="2400" kern="1200" dirty="0"/>
        </a:p>
      </dsp:txBody>
      <dsp:txXfrm>
        <a:off x="0" y="1525"/>
        <a:ext cx="7772400" cy="1040383"/>
      </dsp:txXfrm>
    </dsp:sp>
    <dsp:sp modelId="{A74BDBCD-D5AC-4160-95FA-BB722D5B30A8}">
      <dsp:nvSpPr>
        <dsp:cNvPr id="0" name=""/>
        <dsp:cNvSpPr/>
      </dsp:nvSpPr>
      <dsp:spPr>
        <a:xfrm>
          <a:off x="0" y="1041908"/>
          <a:ext cx="777240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C2A647D-B1EF-4D42-B48B-BE35B523C496}">
      <dsp:nvSpPr>
        <dsp:cNvPr id="0" name=""/>
        <dsp:cNvSpPr/>
      </dsp:nvSpPr>
      <dsp:spPr>
        <a:xfrm>
          <a:off x="0" y="1093220"/>
          <a:ext cx="7772400" cy="10403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kern="1200" dirty="0" err="1" smtClean="0"/>
            <a:t>Mendokumentasikan</a:t>
          </a:r>
          <a:r>
            <a:rPr lang="en-US" sz="2400" kern="1200" dirty="0" smtClean="0"/>
            <a:t> </a:t>
          </a:r>
          <a:r>
            <a:rPr lang="en-US" sz="2400" kern="1200" dirty="0" err="1" smtClean="0"/>
            <a:t>secara</a:t>
          </a:r>
          <a:r>
            <a:rPr lang="en-US" sz="2400" kern="1200" dirty="0" smtClean="0"/>
            <a:t> </a:t>
          </a:r>
          <a:r>
            <a:rPr lang="en-US" sz="2400" kern="1200" dirty="0" err="1" smtClean="0"/>
            <a:t>tepat</a:t>
          </a:r>
          <a:r>
            <a:rPr lang="en-US" sz="2400" kern="1200" dirty="0" smtClean="0"/>
            <a:t> </a:t>
          </a:r>
          <a:r>
            <a:rPr lang="en-US" sz="2400" kern="1200" dirty="0" err="1" smtClean="0"/>
            <a:t>sebelum</a:t>
          </a:r>
          <a:r>
            <a:rPr lang="en-US" sz="2400" kern="1200" dirty="0" smtClean="0"/>
            <a:t> </a:t>
          </a:r>
          <a:r>
            <a:rPr lang="en-US" sz="2400" kern="1200" dirty="0" err="1" smtClean="0"/>
            <a:t>solusi</a:t>
          </a:r>
          <a:r>
            <a:rPr lang="en-US" sz="2400" kern="1200" dirty="0" smtClean="0"/>
            <a:t> </a:t>
          </a:r>
          <a:r>
            <a:rPr lang="en-US" sz="2400" kern="1200" dirty="0" err="1" smtClean="0"/>
            <a:t>di</a:t>
          </a:r>
          <a:r>
            <a:rPr lang="en-US" sz="2400" kern="1200" dirty="0" smtClean="0"/>
            <a:t> </a:t>
          </a:r>
          <a:r>
            <a:rPr lang="en-US" sz="2400" kern="1200" dirty="0" err="1" smtClean="0"/>
            <a:t>kembangkan</a:t>
          </a:r>
          <a:r>
            <a:rPr lang="en-US" sz="2400" kern="1200" dirty="0" smtClean="0"/>
            <a:t> </a:t>
          </a:r>
          <a:r>
            <a:rPr lang="en-US" sz="2400" kern="1200" dirty="0" err="1" smtClean="0"/>
            <a:t>dan</a:t>
          </a:r>
          <a:r>
            <a:rPr lang="en-US" sz="2400" kern="1200" dirty="0" smtClean="0"/>
            <a:t> </a:t>
          </a:r>
          <a:r>
            <a:rPr lang="en-US" sz="2400" kern="1200" dirty="0" err="1" smtClean="0"/>
            <a:t>di</a:t>
          </a:r>
          <a:r>
            <a:rPr lang="en-US" sz="2400" kern="1200" dirty="0" smtClean="0"/>
            <a:t> </a:t>
          </a:r>
          <a:r>
            <a:rPr lang="en-US" sz="2400" kern="1200" dirty="0" err="1" smtClean="0"/>
            <a:t>implementasi</a:t>
          </a:r>
          <a:endParaRPr lang="en-US" sz="2400" kern="1200" dirty="0" smtClean="0"/>
        </a:p>
      </dsp:txBody>
      <dsp:txXfrm>
        <a:off x="0" y="1093220"/>
        <a:ext cx="7772400" cy="1040383"/>
      </dsp:txXfrm>
    </dsp:sp>
    <dsp:sp modelId="{C76124C6-DDEF-458D-8844-268322DDF74E}">
      <dsp:nvSpPr>
        <dsp:cNvPr id="0" name=""/>
        <dsp:cNvSpPr/>
      </dsp:nvSpPr>
      <dsp:spPr>
        <a:xfrm>
          <a:off x="0" y="2082291"/>
          <a:ext cx="777240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2F4A6C3-7E58-4CFD-B96B-C9086EC97C67}">
      <dsp:nvSpPr>
        <dsp:cNvPr id="0" name=""/>
        <dsp:cNvSpPr/>
      </dsp:nvSpPr>
      <dsp:spPr>
        <a:xfrm>
          <a:off x="0" y="2082291"/>
          <a:ext cx="7772400" cy="10403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kern="1200" smtClean="0"/>
            <a:t>Identifikasi kebutuhan sumber daya yang dibutuhkan</a:t>
          </a:r>
          <a:endParaRPr lang="en-US" sz="2400" kern="1200" dirty="0" smtClean="0"/>
        </a:p>
      </dsp:txBody>
      <dsp:txXfrm>
        <a:off x="0" y="2082291"/>
        <a:ext cx="7772400" cy="104038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B74854-3F8B-418F-90FC-3944D36FA286}">
      <dsp:nvSpPr>
        <dsp:cNvPr id="0" name=""/>
        <dsp:cNvSpPr/>
      </dsp:nvSpPr>
      <dsp:spPr>
        <a:xfrm>
          <a:off x="4363427" y="2333"/>
          <a:ext cx="814368" cy="8143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Planning</a:t>
          </a:r>
          <a:endParaRPr lang="en-US" sz="1400" kern="1200" dirty="0"/>
        </a:p>
      </dsp:txBody>
      <dsp:txXfrm>
        <a:off x="4363427" y="2333"/>
        <a:ext cx="814368" cy="814368"/>
      </dsp:txXfrm>
    </dsp:sp>
    <dsp:sp modelId="{E94118B0-5EA7-4B39-B9C5-BBAD3ECF02C8}">
      <dsp:nvSpPr>
        <dsp:cNvPr id="0" name=""/>
        <dsp:cNvSpPr/>
      </dsp:nvSpPr>
      <dsp:spPr>
        <a:xfrm>
          <a:off x="1698752" y="77839"/>
          <a:ext cx="4538558" cy="4538558"/>
        </a:xfrm>
        <a:prstGeom prst="circularArrow">
          <a:avLst>
            <a:gd name="adj1" fmla="val 3499"/>
            <a:gd name="adj2" fmla="val 216956"/>
            <a:gd name="adj3" fmla="val 19269347"/>
            <a:gd name="adj4" fmla="val 18313697"/>
            <a:gd name="adj5" fmla="val 4082"/>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0A2C3B6-DA40-4796-AF08-433278E98B53}">
      <dsp:nvSpPr>
        <dsp:cNvPr id="0" name=""/>
        <dsp:cNvSpPr/>
      </dsp:nvSpPr>
      <dsp:spPr>
        <a:xfrm>
          <a:off x="5236591" y="1137354"/>
          <a:ext cx="1338081" cy="8143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System Analysis</a:t>
          </a:r>
          <a:endParaRPr lang="en-US" sz="1400" kern="1200" dirty="0"/>
        </a:p>
      </dsp:txBody>
      <dsp:txXfrm>
        <a:off x="5236591" y="1137354"/>
        <a:ext cx="1338081" cy="814368"/>
      </dsp:txXfrm>
    </dsp:sp>
    <dsp:sp modelId="{4F5F5F0D-BB00-45DD-A154-0E85927F7CCA}">
      <dsp:nvSpPr>
        <dsp:cNvPr id="0" name=""/>
        <dsp:cNvSpPr/>
      </dsp:nvSpPr>
      <dsp:spPr>
        <a:xfrm>
          <a:off x="1698752" y="77839"/>
          <a:ext cx="4538558" cy="4538558"/>
        </a:xfrm>
        <a:prstGeom prst="circularArrow">
          <a:avLst>
            <a:gd name="adj1" fmla="val 3499"/>
            <a:gd name="adj2" fmla="val 216956"/>
            <a:gd name="adj3" fmla="val 435069"/>
            <a:gd name="adj4" fmla="val 20947975"/>
            <a:gd name="adj5" fmla="val 4082"/>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736D138-A119-458E-8566-4FED7C7D3118}">
      <dsp:nvSpPr>
        <dsp:cNvPr id="0" name=""/>
        <dsp:cNvSpPr/>
      </dsp:nvSpPr>
      <dsp:spPr>
        <a:xfrm>
          <a:off x="5334262" y="2742515"/>
          <a:ext cx="1142738" cy="8143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System Design</a:t>
          </a:r>
          <a:endParaRPr lang="en-US" sz="1400" kern="1200" dirty="0"/>
        </a:p>
      </dsp:txBody>
      <dsp:txXfrm>
        <a:off x="5334262" y="2742515"/>
        <a:ext cx="1142738" cy="814368"/>
      </dsp:txXfrm>
    </dsp:sp>
    <dsp:sp modelId="{B80D803A-1710-43D8-B0FF-D5C05599F549}">
      <dsp:nvSpPr>
        <dsp:cNvPr id="0" name=""/>
        <dsp:cNvSpPr/>
      </dsp:nvSpPr>
      <dsp:spPr>
        <a:xfrm>
          <a:off x="1698752" y="77839"/>
          <a:ext cx="4538558" cy="4538558"/>
        </a:xfrm>
        <a:prstGeom prst="circularArrow">
          <a:avLst>
            <a:gd name="adj1" fmla="val 3499"/>
            <a:gd name="adj2" fmla="val 216956"/>
            <a:gd name="adj3" fmla="val 2744589"/>
            <a:gd name="adj4" fmla="val 2113697"/>
            <a:gd name="adj5" fmla="val 4082"/>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D2A8363-4BE1-4725-A4F7-A1A80827C9E3}">
      <dsp:nvSpPr>
        <dsp:cNvPr id="0" name=""/>
        <dsp:cNvSpPr/>
      </dsp:nvSpPr>
      <dsp:spPr>
        <a:xfrm>
          <a:off x="4207223" y="3877535"/>
          <a:ext cx="1126777" cy="8143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Development</a:t>
          </a:r>
          <a:endParaRPr lang="en-US" sz="1400" kern="1200" dirty="0"/>
        </a:p>
      </dsp:txBody>
      <dsp:txXfrm>
        <a:off x="4207223" y="3877535"/>
        <a:ext cx="1126777" cy="814368"/>
      </dsp:txXfrm>
    </dsp:sp>
    <dsp:sp modelId="{6E50BBC5-456E-45FC-A85A-DBAA214EFA7A}">
      <dsp:nvSpPr>
        <dsp:cNvPr id="0" name=""/>
        <dsp:cNvSpPr/>
      </dsp:nvSpPr>
      <dsp:spPr>
        <a:xfrm>
          <a:off x="1698752" y="77839"/>
          <a:ext cx="4538558" cy="4538558"/>
        </a:xfrm>
        <a:prstGeom prst="circularArrow">
          <a:avLst>
            <a:gd name="adj1" fmla="val 3499"/>
            <a:gd name="adj2" fmla="val 216956"/>
            <a:gd name="adj3" fmla="val 5835069"/>
            <a:gd name="adj4" fmla="val 5007068"/>
            <a:gd name="adj5" fmla="val 4082"/>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0F9EFC0-26D1-45CC-8BF0-52D58FFBA045}">
      <dsp:nvSpPr>
        <dsp:cNvPr id="0" name=""/>
        <dsp:cNvSpPr/>
      </dsp:nvSpPr>
      <dsp:spPr>
        <a:xfrm>
          <a:off x="2758266" y="3877535"/>
          <a:ext cx="814368" cy="8143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Testing</a:t>
          </a:r>
          <a:endParaRPr lang="en-US" sz="1400" kern="1200" dirty="0"/>
        </a:p>
      </dsp:txBody>
      <dsp:txXfrm>
        <a:off x="2758266" y="3877535"/>
        <a:ext cx="814368" cy="814368"/>
      </dsp:txXfrm>
    </dsp:sp>
    <dsp:sp modelId="{4FA840F2-A09C-452C-92B1-CFBBE12C052A}">
      <dsp:nvSpPr>
        <dsp:cNvPr id="0" name=""/>
        <dsp:cNvSpPr/>
      </dsp:nvSpPr>
      <dsp:spPr>
        <a:xfrm>
          <a:off x="1698752" y="77839"/>
          <a:ext cx="4538558" cy="4538558"/>
        </a:xfrm>
        <a:prstGeom prst="circularArrow">
          <a:avLst>
            <a:gd name="adj1" fmla="val 3499"/>
            <a:gd name="adj2" fmla="val 216956"/>
            <a:gd name="adj3" fmla="val 8469347"/>
            <a:gd name="adj4" fmla="val 7513697"/>
            <a:gd name="adj5" fmla="val 4082"/>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681DE22-464B-450A-93AC-FD3D05A294AA}">
      <dsp:nvSpPr>
        <dsp:cNvPr id="0" name=""/>
        <dsp:cNvSpPr/>
      </dsp:nvSpPr>
      <dsp:spPr>
        <a:xfrm>
          <a:off x="1393859" y="2742515"/>
          <a:ext cx="1273143" cy="8143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Implementation</a:t>
          </a:r>
          <a:endParaRPr lang="en-US" sz="1400" kern="1200" dirty="0"/>
        </a:p>
      </dsp:txBody>
      <dsp:txXfrm>
        <a:off x="1393859" y="2742515"/>
        <a:ext cx="1273143" cy="814368"/>
      </dsp:txXfrm>
    </dsp:sp>
    <dsp:sp modelId="{47A2B592-9ABF-4707-963C-956393958C4C}">
      <dsp:nvSpPr>
        <dsp:cNvPr id="0" name=""/>
        <dsp:cNvSpPr/>
      </dsp:nvSpPr>
      <dsp:spPr>
        <a:xfrm>
          <a:off x="1698752" y="77839"/>
          <a:ext cx="4538558" cy="4538558"/>
        </a:xfrm>
        <a:prstGeom prst="circularArrow">
          <a:avLst>
            <a:gd name="adj1" fmla="val 3499"/>
            <a:gd name="adj2" fmla="val 216956"/>
            <a:gd name="adj3" fmla="val 11235069"/>
            <a:gd name="adj4" fmla="val 10147975"/>
            <a:gd name="adj5" fmla="val 4082"/>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2E25C15-F2E5-4517-9714-3BB7EA04D766}">
      <dsp:nvSpPr>
        <dsp:cNvPr id="0" name=""/>
        <dsp:cNvSpPr/>
      </dsp:nvSpPr>
      <dsp:spPr>
        <a:xfrm>
          <a:off x="1273927" y="1137354"/>
          <a:ext cx="1513007" cy="8143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Maintenance</a:t>
          </a:r>
        </a:p>
      </dsp:txBody>
      <dsp:txXfrm>
        <a:off x="1273927" y="1137354"/>
        <a:ext cx="1513007" cy="814368"/>
      </dsp:txXfrm>
    </dsp:sp>
    <dsp:sp modelId="{2342822F-BDB1-4444-934F-BB0BE0154397}">
      <dsp:nvSpPr>
        <dsp:cNvPr id="0" name=""/>
        <dsp:cNvSpPr/>
      </dsp:nvSpPr>
      <dsp:spPr>
        <a:xfrm>
          <a:off x="1698752" y="77839"/>
          <a:ext cx="4538558" cy="4538558"/>
        </a:xfrm>
        <a:prstGeom prst="circularArrow">
          <a:avLst>
            <a:gd name="adj1" fmla="val 3499"/>
            <a:gd name="adj2" fmla="val 216956"/>
            <a:gd name="adj3" fmla="val 13566580"/>
            <a:gd name="adj4" fmla="val 12913697"/>
            <a:gd name="adj5" fmla="val 4082"/>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2E10D3B-9D10-491F-BF28-CC615AACF9A0}">
      <dsp:nvSpPr>
        <dsp:cNvPr id="0" name=""/>
        <dsp:cNvSpPr/>
      </dsp:nvSpPr>
      <dsp:spPr>
        <a:xfrm>
          <a:off x="2612270" y="2333"/>
          <a:ext cx="1106360" cy="8143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Evaluation</a:t>
          </a:r>
        </a:p>
      </dsp:txBody>
      <dsp:txXfrm>
        <a:off x="2612270" y="2333"/>
        <a:ext cx="1106360" cy="814368"/>
      </dsp:txXfrm>
    </dsp:sp>
    <dsp:sp modelId="{834A0658-156B-40F6-9DD2-81B6B492C169}">
      <dsp:nvSpPr>
        <dsp:cNvPr id="0" name=""/>
        <dsp:cNvSpPr/>
      </dsp:nvSpPr>
      <dsp:spPr>
        <a:xfrm>
          <a:off x="1698752" y="77839"/>
          <a:ext cx="4538558" cy="4538558"/>
        </a:xfrm>
        <a:prstGeom prst="circularArrow">
          <a:avLst>
            <a:gd name="adj1" fmla="val 3499"/>
            <a:gd name="adj2" fmla="val 216956"/>
            <a:gd name="adj3" fmla="val 16635069"/>
            <a:gd name="adj4" fmla="val 15790220"/>
            <a:gd name="adj5" fmla="val 4082"/>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E645F8-8317-4D6A-99EB-60C5CF1F335A}" type="datetimeFigureOut">
              <a:rPr lang="en-US" smtClean="0"/>
              <a:pPr/>
              <a:t>5/12/2014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EDE057-CCFC-4B05-AC24-5565926F2F3F}" type="slidenum">
              <a:rPr lang="en-US" smtClean="0"/>
              <a:pPr/>
              <a:t>‹#›</a:t>
            </a:fld>
            <a:endParaRPr lang="en-US"/>
          </a:p>
        </p:txBody>
      </p:sp>
    </p:spTree>
    <p:extLst>
      <p:ext uri="{BB962C8B-B14F-4D97-AF65-F5344CB8AC3E}">
        <p14:creationId xmlns:p14="http://schemas.microsoft.com/office/powerpoint/2010/main" val="3954424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en.wikipedia.org/wiki/Business_rule" TargetMode="External"/><Relationship Id="rId2" Type="http://schemas.openxmlformats.org/officeDocument/2006/relationships/slide" Target="../slides/slide14.xml"/><Relationship Id="rId1" Type="http://schemas.openxmlformats.org/officeDocument/2006/relationships/notesMaster" Target="../notesMasters/notesMaster1.xml"/><Relationship Id="rId5" Type="http://schemas.openxmlformats.org/officeDocument/2006/relationships/hyperlink" Target="http://en.wikipedia.org/wiki/Pseudocode" TargetMode="External"/><Relationship Id="rId4" Type="http://schemas.openxmlformats.org/officeDocument/2006/relationships/hyperlink" Target="http://en.wikipedia.org/wiki/Process_Diagram"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EDE057-CCFC-4B05-AC24-5565926F2F3F}" type="slidenum">
              <a:rPr lang="en-US" smtClean="0"/>
              <a:pPr/>
              <a:t>4</a:t>
            </a:fld>
            <a:endParaRPr lang="en-US"/>
          </a:p>
        </p:txBody>
      </p:sp>
    </p:spTree>
    <p:extLst>
      <p:ext uri="{BB962C8B-B14F-4D97-AF65-F5344CB8AC3E}">
        <p14:creationId xmlns:p14="http://schemas.microsoft.com/office/powerpoint/2010/main" val="34893307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Preliminary analysis</a:t>
            </a:r>
            <a:r>
              <a:rPr lang="en-US" sz="1200" b="0" i="0" kern="1200" dirty="0" smtClean="0">
                <a:solidFill>
                  <a:schemeClr val="tx1"/>
                </a:solidFill>
                <a:effectLst/>
                <a:latin typeface="+mn-lt"/>
                <a:ea typeface="+mn-ea"/>
                <a:cs typeface="+mn-cs"/>
              </a:rPr>
              <a:t>: The objective of phase 1 is to conduct a preliminary analysis, propose alternative solutions, describe costs and benefits and submit a preliminary plan with recommendations.</a:t>
            </a:r>
          </a:p>
          <a:p>
            <a:r>
              <a:rPr lang="en-US" dirty="0" smtClean="0"/>
              <a:t>Conduct the preliminary analysis: in this step, you need to find out the organization's objectives and the nature and scope of the problem under study. Even if a problem refers only to a small segment of the organization itself then you need to find out what the objectives of the organization itself are. Then you need to see how the problem being studied fits in with </a:t>
            </a:r>
            <a:r>
              <a:rPr lang="en-US" dirty="0" err="1" smtClean="0"/>
              <a:t>them.Propose</a:t>
            </a:r>
            <a:r>
              <a:rPr lang="en-US" dirty="0" smtClean="0"/>
              <a:t> alternative solutions: In digging into the organization's objectives and specific problems, you may have already covered some solutions. Alternate proposals may come from interviewing employees, clients, suppliers, and/or consultants. You can also study what competitors are doing. With this data, you will have three choices: leave the system as is, improve it, or develop a new </a:t>
            </a:r>
            <a:r>
              <a:rPr lang="en-US" dirty="0" err="1" smtClean="0"/>
              <a:t>system.Describe</a:t>
            </a:r>
            <a:r>
              <a:rPr lang="en-US" dirty="0" smtClean="0"/>
              <a:t> the costs and </a:t>
            </a:r>
            <a:r>
              <a:rPr lang="en-US" dirty="0" err="1" smtClean="0"/>
              <a:t>benefits.</a:t>
            </a:r>
            <a:r>
              <a:rPr lang="en-US" sz="1200" b="1" i="0" kern="1200" dirty="0" err="1" smtClean="0">
                <a:solidFill>
                  <a:schemeClr val="tx1"/>
                </a:solidFill>
                <a:effectLst/>
                <a:latin typeface="+mn-lt"/>
                <a:ea typeface="+mn-ea"/>
                <a:cs typeface="+mn-cs"/>
              </a:rPr>
              <a:t>Systems</a:t>
            </a:r>
            <a:r>
              <a:rPr lang="en-US" sz="1200" b="1" i="0" kern="1200" dirty="0" smtClean="0">
                <a:solidFill>
                  <a:schemeClr val="tx1"/>
                </a:solidFill>
                <a:effectLst/>
                <a:latin typeface="+mn-lt"/>
                <a:ea typeface="+mn-ea"/>
                <a:cs typeface="+mn-cs"/>
              </a:rPr>
              <a:t> analysis, requirements definition</a:t>
            </a:r>
            <a:r>
              <a:rPr lang="en-US" sz="1200" b="0" i="0" kern="1200" dirty="0" smtClean="0">
                <a:solidFill>
                  <a:schemeClr val="tx1"/>
                </a:solidFill>
                <a:effectLst/>
                <a:latin typeface="+mn-lt"/>
                <a:ea typeface="+mn-ea"/>
                <a:cs typeface="+mn-cs"/>
              </a:rPr>
              <a:t>: Defines project goals into defined functions and operation of the intended application. Analyzes end-user information needs.</a:t>
            </a:r>
          </a:p>
          <a:p>
            <a:r>
              <a:rPr lang="en-US" sz="1200" b="1" i="0" kern="1200" dirty="0" smtClean="0">
                <a:solidFill>
                  <a:schemeClr val="tx1"/>
                </a:solidFill>
                <a:effectLst/>
                <a:latin typeface="+mn-lt"/>
                <a:ea typeface="+mn-ea"/>
                <a:cs typeface="+mn-cs"/>
              </a:rPr>
              <a:t>Systems design</a:t>
            </a:r>
            <a:r>
              <a:rPr lang="en-US" sz="1200" b="0" i="0" kern="1200" dirty="0" smtClean="0">
                <a:solidFill>
                  <a:schemeClr val="tx1"/>
                </a:solidFill>
                <a:effectLst/>
                <a:latin typeface="+mn-lt"/>
                <a:ea typeface="+mn-ea"/>
                <a:cs typeface="+mn-cs"/>
              </a:rPr>
              <a:t>: Describes desired features and operations in detail, including screen layouts, </a:t>
            </a:r>
            <a:r>
              <a:rPr lang="en-US" sz="1200" b="0" i="0" u="none" strike="noStrike" kern="1200" dirty="0" smtClean="0">
                <a:solidFill>
                  <a:schemeClr val="tx1"/>
                </a:solidFill>
                <a:effectLst/>
                <a:latin typeface="+mn-lt"/>
                <a:ea typeface="+mn-ea"/>
                <a:cs typeface="+mn-cs"/>
                <a:hlinkClick r:id="rId3" tooltip="Business rule"/>
              </a:rPr>
              <a:t>business rules</a:t>
            </a:r>
            <a:r>
              <a:rPr lang="en-US" sz="1200" b="0" i="0" kern="1200" dirty="0" smtClean="0">
                <a:solidFill>
                  <a:schemeClr val="tx1"/>
                </a:solidFill>
                <a:effectLst/>
                <a:latin typeface="+mn-lt"/>
                <a:ea typeface="+mn-ea"/>
                <a:cs typeface="+mn-cs"/>
              </a:rPr>
              <a:t>, </a:t>
            </a:r>
            <a:r>
              <a:rPr lang="en-US" sz="1200" b="0" i="0" u="none" strike="noStrike" kern="1200" dirty="0" smtClean="0">
                <a:solidFill>
                  <a:schemeClr val="tx1"/>
                </a:solidFill>
                <a:effectLst/>
                <a:latin typeface="+mn-lt"/>
                <a:ea typeface="+mn-ea"/>
                <a:cs typeface="+mn-cs"/>
                <a:hlinkClick r:id="rId4" tooltip="Process Diagram"/>
              </a:rPr>
              <a:t>process diagrams</a:t>
            </a:r>
            <a:r>
              <a:rPr lang="en-US" sz="1200" b="0" i="0" kern="1200" dirty="0" smtClean="0">
                <a:solidFill>
                  <a:schemeClr val="tx1"/>
                </a:solidFill>
                <a:effectLst/>
                <a:latin typeface="+mn-lt"/>
                <a:ea typeface="+mn-ea"/>
                <a:cs typeface="+mn-cs"/>
              </a:rPr>
              <a:t>, </a:t>
            </a:r>
            <a:r>
              <a:rPr lang="en-US" sz="1200" b="0" i="0" u="none" strike="noStrike" kern="1200" dirty="0" err="1" smtClean="0">
                <a:solidFill>
                  <a:schemeClr val="tx1"/>
                </a:solidFill>
                <a:effectLst/>
                <a:latin typeface="+mn-lt"/>
                <a:ea typeface="+mn-ea"/>
                <a:cs typeface="+mn-cs"/>
                <a:hlinkClick r:id="rId5" tooltip="Pseudocode"/>
              </a:rPr>
              <a:t>pseudocode</a:t>
            </a:r>
            <a:r>
              <a:rPr lang="en-US" sz="1200" b="0" i="0" kern="1200" dirty="0" smtClean="0">
                <a:solidFill>
                  <a:schemeClr val="tx1"/>
                </a:solidFill>
                <a:effectLst/>
                <a:latin typeface="+mn-lt"/>
                <a:ea typeface="+mn-ea"/>
                <a:cs typeface="+mn-cs"/>
              </a:rPr>
              <a:t> and other documentation.</a:t>
            </a:r>
          </a:p>
          <a:p>
            <a:r>
              <a:rPr lang="en-US" sz="1200" b="1" i="0" kern="1200" dirty="0" smtClean="0">
                <a:solidFill>
                  <a:schemeClr val="tx1"/>
                </a:solidFill>
                <a:effectLst/>
                <a:latin typeface="+mn-lt"/>
                <a:ea typeface="+mn-ea"/>
                <a:cs typeface="+mn-cs"/>
              </a:rPr>
              <a:t>Development</a:t>
            </a:r>
            <a:r>
              <a:rPr lang="en-US" sz="1200" b="0" i="0" kern="1200" dirty="0" smtClean="0">
                <a:solidFill>
                  <a:schemeClr val="tx1"/>
                </a:solidFill>
                <a:effectLst/>
                <a:latin typeface="+mn-lt"/>
                <a:ea typeface="+mn-ea"/>
                <a:cs typeface="+mn-cs"/>
              </a:rPr>
              <a:t>: The real code is written here.</a:t>
            </a:r>
          </a:p>
          <a:p>
            <a:r>
              <a:rPr lang="en-US" sz="1200" b="1" i="0" kern="1200" dirty="0" smtClean="0">
                <a:solidFill>
                  <a:schemeClr val="tx1"/>
                </a:solidFill>
                <a:effectLst/>
                <a:latin typeface="+mn-lt"/>
                <a:ea typeface="+mn-ea"/>
                <a:cs typeface="+mn-cs"/>
              </a:rPr>
              <a:t>Integration and testing</a:t>
            </a:r>
            <a:r>
              <a:rPr lang="en-US" sz="1200" b="0" i="0" kern="1200" dirty="0" smtClean="0">
                <a:solidFill>
                  <a:schemeClr val="tx1"/>
                </a:solidFill>
                <a:effectLst/>
                <a:latin typeface="+mn-lt"/>
                <a:ea typeface="+mn-ea"/>
                <a:cs typeface="+mn-cs"/>
              </a:rPr>
              <a:t>: Brings all the pieces together into a special testing environment, then checks for errors, bugs and interoperability.</a:t>
            </a:r>
          </a:p>
          <a:p>
            <a:r>
              <a:rPr lang="en-US" sz="1200" b="1" i="0" kern="1200" dirty="0" smtClean="0">
                <a:solidFill>
                  <a:schemeClr val="tx1"/>
                </a:solidFill>
                <a:effectLst/>
                <a:latin typeface="+mn-lt"/>
                <a:ea typeface="+mn-ea"/>
                <a:cs typeface="+mn-cs"/>
              </a:rPr>
              <a:t>Acceptance, installation, deployment</a:t>
            </a:r>
            <a:r>
              <a:rPr lang="en-US" sz="1200" b="0" i="0" kern="1200" dirty="0" smtClean="0">
                <a:solidFill>
                  <a:schemeClr val="tx1"/>
                </a:solidFill>
                <a:effectLst/>
                <a:latin typeface="+mn-lt"/>
                <a:ea typeface="+mn-ea"/>
                <a:cs typeface="+mn-cs"/>
              </a:rPr>
              <a:t>: The final stage of initial development, where the software is put into production and runs actual business.</a:t>
            </a:r>
          </a:p>
          <a:p>
            <a:r>
              <a:rPr lang="en-US" sz="1200" b="1" i="0" kern="1200" dirty="0" smtClean="0">
                <a:solidFill>
                  <a:schemeClr val="tx1"/>
                </a:solidFill>
                <a:effectLst/>
                <a:latin typeface="+mn-lt"/>
                <a:ea typeface="+mn-ea"/>
                <a:cs typeface="+mn-cs"/>
              </a:rPr>
              <a:t>Maintenance</a:t>
            </a:r>
            <a:r>
              <a:rPr lang="en-US" sz="1200" b="0" i="0" kern="1200" dirty="0" smtClean="0">
                <a:solidFill>
                  <a:schemeClr val="tx1"/>
                </a:solidFill>
                <a:effectLst/>
                <a:latin typeface="+mn-lt"/>
                <a:ea typeface="+mn-ea"/>
                <a:cs typeface="+mn-cs"/>
              </a:rPr>
              <a:t>: During the maintenance stage of the SDLC, the system is assessed to ensure it does not become obsolete. This is also where changes are made to initial software. It involves continuous evaluation of the system in terms of its performance.</a:t>
            </a:r>
          </a:p>
          <a:p>
            <a:r>
              <a:rPr lang="en-US" sz="1200" b="1" i="0" kern="1200" dirty="0" smtClean="0">
                <a:solidFill>
                  <a:schemeClr val="tx1"/>
                </a:solidFill>
                <a:effectLst/>
                <a:latin typeface="+mn-lt"/>
                <a:ea typeface="+mn-ea"/>
                <a:cs typeface="+mn-cs"/>
              </a:rPr>
              <a:t>Evaluation</a:t>
            </a:r>
            <a:r>
              <a:rPr lang="en-US" sz="1200" b="0" i="0" kern="1200" dirty="0" smtClean="0">
                <a:solidFill>
                  <a:schemeClr val="tx1"/>
                </a:solidFill>
                <a:effectLst/>
                <a:latin typeface="+mn-lt"/>
                <a:ea typeface="+mn-ea"/>
                <a:cs typeface="+mn-cs"/>
              </a:rPr>
              <a:t>: Some companies do not view this as an official stage of the SDLC, but is it an important part of the life cycle. Evaluation step is an extension of the Maintenance stage, and may be referred to in some circles as Post-implementation Review. This is where the system that was developed, as well as the entire process, is evaluated. Some of the questions that need to be answered include: does the newly implemented system meet the initial business requirements and objectives? Is the system reliable and fault-tolerant? Does the system function according to the approved functional requirements. In addition to evaluating the software that was released, it is important to assess the effectiveness of the development process. If there are any aspects of the entire process, or certain </a:t>
            </a:r>
            <a:r>
              <a:rPr lang="en-US" sz="1200" b="0" i="0" kern="1200" dirty="0" err="1" smtClean="0">
                <a:solidFill>
                  <a:schemeClr val="tx1"/>
                </a:solidFill>
                <a:effectLst/>
                <a:latin typeface="+mn-lt"/>
                <a:ea typeface="+mn-ea"/>
                <a:cs typeface="+mn-cs"/>
              </a:rPr>
              <a:t>stages,that</a:t>
            </a:r>
            <a:r>
              <a:rPr lang="en-US" sz="1200" b="0" i="0" kern="1200" dirty="0" smtClean="0">
                <a:solidFill>
                  <a:schemeClr val="tx1"/>
                </a:solidFill>
                <a:effectLst/>
                <a:latin typeface="+mn-lt"/>
                <a:ea typeface="+mn-ea"/>
                <a:cs typeface="+mn-cs"/>
              </a:rPr>
              <a:t> management is not satisfied with, this is the time to improve. Evaluation and assessment is a difficult issue. However, the company must reflect on the process and address weaknesses.</a:t>
            </a:r>
          </a:p>
          <a:p>
            <a:r>
              <a:rPr lang="en-US" sz="1200" b="1" i="0" kern="1200" dirty="0" smtClean="0">
                <a:solidFill>
                  <a:schemeClr val="tx1"/>
                </a:solidFill>
                <a:effectLst/>
                <a:latin typeface="+mn-lt"/>
                <a:ea typeface="+mn-ea"/>
                <a:cs typeface="+mn-cs"/>
              </a:rPr>
              <a:t>Disposal:</a:t>
            </a:r>
            <a:r>
              <a:rPr lang="en-US" sz="1200" b="0" i="0" kern="1200" dirty="0" smtClean="0">
                <a:solidFill>
                  <a:schemeClr val="tx1"/>
                </a:solidFill>
                <a:effectLst/>
                <a:latin typeface="+mn-lt"/>
                <a:ea typeface="+mn-ea"/>
                <a:cs typeface="+mn-cs"/>
              </a:rPr>
              <a:t> In this phase, plans are developed for discarding system information, hardware and software in making the transition to a new system. The purpose here is to properly move, archive, discard or destroy information, hardware and software that is being replaced, in a matter that prevents any possibility of unauthorized disclosure of sensitive data. The disposal activities ensure proper migration to a new system. Particular emphasis is given to proper preservation and archival of data processed by the previous system. All of this should be done in accordance with the organization's security requirements</a:t>
            </a:r>
          </a:p>
          <a:p>
            <a:endParaRPr lang="en-US" dirty="0"/>
          </a:p>
        </p:txBody>
      </p:sp>
      <p:sp>
        <p:nvSpPr>
          <p:cNvPr id="4" name="Slide Number Placeholder 3"/>
          <p:cNvSpPr>
            <a:spLocks noGrp="1"/>
          </p:cNvSpPr>
          <p:nvPr>
            <p:ph type="sldNum" sz="quarter" idx="10"/>
          </p:nvPr>
        </p:nvSpPr>
        <p:spPr/>
        <p:txBody>
          <a:bodyPr/>
          <a:lstStyle/>
          <a:p>
            <a:fld id="{35EDE057-CCFC-4B05-AC24-5565926F2F3F}" type="slidenum">
              <a:rPr lang="en-US" smtClean="0"/>
              <a:pPr/>
              <a:t>14</a:t>
            </a:fld>
            <a:endParaRPr lang="en-US"/>
          </a:p>
        </p:txBody>
      </p:sp>
    </p:spTree>
    <p:extLst>
      <p:ext uri="{BB962C8B-B14F-4D97-AF65-F5344CB8AC3E}">
        <p14:creationId xmlns:p14="http://schemas.microsoft.com/office/powerpoint/2010/main" val="9502161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BE931C7E-5488-449D-B88D-63A9AC7D19EE}" type="datetimeFigureOut">
              <a:rPr lang="en-US" smtClean="0"/>
              <a:pPr/>
              <a:t>5/12/2014</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3FB49EB3-D45E-4BAE-8301-D283701F3F2A}"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931C7E-5488-449D-B88D-63A9AC7D19EE}" type="datetimeFigureOut">
              <a:rPr lang="en-US" smtClean="0"/>
              <a:pPr/>
              <a:t>5/12/2014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B49EB3-D45E-4BAE-8301-D283701F3F2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931C7E-5488-449D-B88D-63A9AC7D19EE}" type="datetimeFigureOut">
              <a:rPr lang="en-US" smtClean="0"/>
              <a:pPr/>
              <a:t>5/12/2014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B49EB3-D45E-4BAE-8301-D283701F3F2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E931C7E-5488-449D-B88D-63A9AC7D19EE}" type="datetimeFigureOut">
              <a:rPr lang="en-US" smtClean="0"/>
              <a:pPr/>
              <a:t>5/12/2014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B49EB3-D45E-4BAE-8301-D283701F3F2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931C7E-5488-449D-B88D-63A9AC7D19EE}" type="datetimeFigureOut">
              <a:rPr lang="en-US" smtClean="0"/>
              <a:pPr/>
              <a:t>5/12/2014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B49EB3-D45E-4BAE-8301-D283701F3F2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BE931C7E-5488-449D-B88D-63A9AC7D19EE}" type="datetimeFigureOut">
              <a:rPr lang="en-US" smtClean="0"/>
              <a:pPr/>
              <a:t>5/12/2014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B49EB3-D45E-4BAE-8301-D283701F3F2A}"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E931C7E-5488-449D-B88D-63A9AC7D19EE}" type="datetimeFigureOut">
              <a:rPr lang="en-US" smtClean="0"/>
              <a:pPr/>
              <a:t>5/12/2014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B49EB3-D45E-4BAE-8301-D283701F3F2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E931C7E-5488-449D-B88D-63A9AC7D19EE}" type="datetimeFigureOut">
              <a:rPr lang="en-US" smtClean="0"/>
              <a:pPr/>
              <a:t>5/12/2014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B49EB3-D45E-4BAE-8301-D283701F3F2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931C7E-5488-449D-B88D-63A9AC7D19EE}" type="datetimeFigureOut">
              <a:rPr lang="en-US" smtClean="0"/>
              <a:pPr/>
              <a:t>5/12/2014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B49EB3-D45E-4BAE-8301-D283701F3F2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E931C7E-5488-449D-B88D-63A9AC7D19EE}" type="datetimeFigureOut">
              <a:rPr lang="en-US" smtClean="0"/>
              <a:pPr/>
              <a:t>5/12/2014</a:t>
            </a:fld>
            <a:endParaRPr lang="en-US"/>
          </a:p>
        </p:txBody>
      </p:sp>
      <p:sp>
        <p:nvSpPr>
          <p:cNvPr id="7" name="Slide Number Placeholder 6"/>
          <p:cNvSpPr>
            <a:spLocks noGrp="1"/>
          </p:cNvSpPr>
          <p:nvPr>
            <p:ph type="sldNum" sz="quarter" idx="12"/>
          </p:nvPr>
        </p:nvSpPr>
        <p:spPr/>
        <p:txBody>
          <a:bodyPr/>
          <a:lstStyle/>
          <a:p>
            <a:fld id="{3FB49EB3-D45E-4BAE-8301-D283701F3F2A}"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931C7E-5488-449D-B88D-63A9AC7D19EE}" type="datetimeFigureOut">
              <a:rPr lang="en-US" smtClean="0"/>
              <a:pPr/>
              <a:t>5/12/2014</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3FB49EB3-D45E-4BAE-8301-D283701F3F2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BE931C7E-5488-449D-B88D-63A9AC7D19EE}" type="datetimeFigureOut">
              <a:rPr lang="en-US" smtClean="0"/>
              <a:pPr/>
              <a:t>5/12/2014</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3FB49EB3-D45E-4BAE-8301-D283701F3F2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wgu.edu/blogpost/how-become-computer-systems-analyst" TargetMode="External"/><Relationship Id="rId3" Type="http://schemas.openxmlformats.org/officeDocument/2006/relationships/hyperlink" Target="http://www.businessdictionary.com/definition/consulting.html" TargetMode="External"/><Relationship Id="rId7" Type="http://schemas.openxmlformats.org/officeDocument/2006/relationships/hyperlink" Target="http://www.prospects.ac.uk/systems_analyst_job_description.htm" TargetMode="External"/><Relationship Id="rId2" Type="http://schemas.openxmlformats.org/officeDocument/2006/relationships/hyperlink" Target="http://careers.accenture.com/microsites/ireland-graduate-joiners/what-does-acn-do/Pages/what-is-consulting.aspx" TargetMode="External"/><Relationship Id="rId1" Type="http://schemas.openxmlformats.org/officeDocument/2006/relationships/slideLayout" Target="../slideLayouts/slideLayout2.xml"/><Relationship Id="rId6" Type="http://schemas.openxmlformats.org/officeDocument/2006/relationships/hyperlink" Target="http://managementconsulted.com/consulting-jobs/why-i-left-mckinsey-part-1/" TargetMode="External"/><Relationship Id="rId11" Type="http://schemas.openxmlformats.org/officeDocument/2006/relationships/hyperlink" Target="http://www.prenhall.com/behindthebook/0132240858/pdf/Kendall_Feature1_Why_We_Wrote_This_Book.pdf" TargetMode="External"/><Relationship Id="rId5" Type="http://schemas.openxmlformats.org/officeDocument/2006/relationships/hyperlink" Target="http://managementconsulted.com/consulting-jobs/why-i-left-mckinsey-part-2/" TargetMode="External"/><Relationship Id="rId10" Type="http://schemas.openxmlformats.org/officeDocument/2006/relationships/hyperlink" Target="http://www.bridging-the-gap.com/difference-between-a-business-analyst-and-systems-analyst/" TargetMode="External"/><Relationship Id="rId4" Type="http://schemas.openxmlformats.org/officeDocument/2006/relationships/hyperlink" Target="http://www.wallstreetservices.com/blog/4-benefits-of-working-as-a-consultant" TargetMode="External"/><Relationship Id="rId9" Type="http://schemas.openxmlformats.org/officeDocument/2006/relationships/hyperlink" Target="http://www.slideshare.net/infinityrulz/roles-responsibilities-of-system-analyst-3043450" TargetMode="Externa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28600"/>
            <a:ext cx="6172200" cy="1894362"/>
          </a:xfrm>
        </p:spPr>
        <p:txBody>
          <a:bodyPr/>
          <a:lstStyle/>
          <a:p>
            <a:r>
              <a:rPr lang="en-US" sz="4000" dirty="0" smtClean="0">
                <a:solidFill>
                  <a:schemeClr val="tx1"/>
                </a:solidFill>
              </a:rPr>
              <a:t>System Analyst in Consulting Firms</a:t>
            </a:r>
            <a:endParaRPr lang="en-US" sz="4000" dirty="0">
              <a:solidFill>
                <a:schemeClr val="tx1"/>
              </a:solidFill>
            </a:endParaRPr>
          </a:p>
        </p:txBody>
      </p:sp>
      <p:sp>
        <p:nvSpPr>
          <p:cNvPr id="3" name="Subtitle 2"/>
          <p:cNvSpPr>
            <a:spLocks noGrp="1"/>
          </p:cNvSpPr>
          <p:nvPr>
            <p:ph type="subTitle" idx="1"/>
          </p:nvPr>
        </p:nvSpPr>
        <p:spPr>
          <a:xfrm>
            <a:off x="4572000" y="2743200"/>
            <a:ext cx="6172200" cy="3631722"/>
          </a:xfrm>
        </p:spPr>
        <p:txBody>
          <a:bodyPr>
            <a:normAutofit/>
          </a:bodyPr>
          <a:lstStyle/>
          <a:p>
            <a:r>
              <a:rPr lang="en-US" dirty="0" err="1" smtClean="0"/>
              <a:t>Kelompok</a:t>
            </a:r>
            <a:r>
              <a:rPr lang="en-US" dirty="0" smtClean="0"/>
              <a:t> 5 :</a:t>
            </a:r>
          </a:p>
          <a:p>
            <a:r>
              <a:rPr lang="en-US" dirty="0" smtClean="0"/>
              <a:t>Albert</a:t>
            </a:r>
          </a:p>
          <a:p>
            <a:r>
              <a:rPr lang="en-US" dirty="0" err="1" smtClean="0"/>
              <a:t>Agusdianto</a:t>
            </a:r>
            <a:endParaRPr lang="en-US" dirty="0" smtClean="0"/>
          </a:p>
          <a:p>
            <a:r>
              <a:rPr lang="en-US" dirty="0" err="1" smtClean="0"/>
              <a:t>Bayu</a:t>
            </a:r>
            <a:endParaRPr lang="en-US" dirty="0" smtClean="0"/>
          </a:p>
          <a:p>
            <a:r>
              <a:rPr lang="en-US" dirty="0" smtClean="0"/>
              <a:t>Linda</a:t>
            </a:r>
          </a:p>
          <a:p>
            <a:r>
              <a:rPr lang="en-US" dirty="0" smtClean="0"/>
              <a:t>Patrick</a:t>
            </a:r>
          </a:p>
          <a:p>
            <a:r>
              <a:rPr lang="en-US" dirty="0" err="1" smtClean="0"/>
              <a:t>Rinaldo</a:t>
            </a:r>
            <a:endParaRPr lang="en-US" dirty="0" smtClean="0"/>
          </a:p>
          <a:p>
            <a:r>
              <a:rPr lang="en-US" dirty="0" err="1" smtClean="0"/>
              <a:t>WilliamSS</a:t>
            </a:r>
            <a:endParaRPr lang="en-US" dirty="0"/>
          </a:p>
        </p:txBody>
      </p:sp>
    </p:spTree>
    <p:extLst>
      <p:ext uri="{BB962C8B-B14F-4D97-AF65-F5344CB8AC3E}">
        <p14:creationId xmlns:p14="http://schemas.microsoft.com/office/powerpoint/2010/main" val="2808205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1280" y="436563"/>
            <a:ext cx="8041440" cy="782637"/>
          </a:xfrm>
        </p:spPr>
        <p:txBody>
          <a:bodyPr/>
          <a:lstStyle/>
          <a:p>
            <a:r>
              <a:rPr lang="en-US" sz="3200" b="1" dirty="0" smtClean="0"/>
              <a:t>System Analyst di </a:t>
            </a:r>
            <a:r>
              <a:rPr lang="en-US" sz="3200" b="1" dirty="0" err="1" smtClean="0"/>
              <a:t>perlukan</a:t>
            </a:r>
            <a:endParaRPr lang="en-US" sz="3200" b="1" dirty="0"/>
          </a:p>
        </p:txBody>
      </p:sp>
      <p:graphicFrame>
        <p:nvGraphicFramePr>
          <p:cNvPr id="4" name="Diagram 3"/>
          <p:cNvGraphicFramePr/>
          <p:nvPr>
            <p:extLst>
              <p:ext uri="{D42A27DB-BD31-4B8C-83A1-F6EECF244321}">
                <p14:modId xmlns:p14="http://schemas.microsoft.com/office/powerpoint/2010/main" val="648819717"/>
              </p:ext>
            </p:extLst>
          </p:nvPr>
        </p:nvGraphicFramePr>
        <p:xfrm>
          <a:off x="533400" y="1371600"/>
          <a:ext cx="8610600" cy="5562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29495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1280" y="457200"/>
            <a:ext cx="8059320" cy="630237"/>
          </a:xfrm>
        </p:spPr>
        <p:txBody>
          <a:bodyPr/>
          <a:lstStyle/>
          <a:p>
            <a:r>
              <a:rPr lang="en-US" sz="3200" b="1" dirty="0" err="1" smtClean="0"/>
              <a:t>Peran</a:t>
            </a:r>
            <a:r>
              <a:rPr lang="en-US" sz="3200" b="1" dirty="0" smtClean="0"/>
              <a:t> System Analyst</a:t>
            </a:r>
            <a:endParaRPr lang="en-US" sz="3200" b="1" dirty="0"/>
          </a:p>
        </p:txBody>
      </p:sp>
      <p:graphicFrame>
        <p:nvGraphicFramePr>
          <p:cNvPr id="6" name="Diagram 5"/>
          <p:cNvGraphicFramePr/>
          <p:nvPr>
            <p:extLst>
              <p:ext uri="{D42A27DB-BD31-4B8C-83A1-F6EECF244321}">
                <p14:modId xmlns:p14="http://schemas.microsoft.com/office/powerpoint/2010/main" val="685345702"/>
              </p:ext>
            </p:extLst>
          </p:nvPr>
        </p:nvGraphicFramePr>
        <p:xfrm>
          <a:off x="762000" y="1447800"/>
          <a:ext cx="7772400" cy="4343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37969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551280" y="457200"/>
            <a:ext cx="8059320" cy="630237"/>
          </a:xfrm>
          <a:prstGeom prst="rect">
            <a:avLst/>
          </a:prstGeom>
        </p:spPr>
        <p:txBody>
          <a:bodyPr vert="horz"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small" spc="0" normalizeH="0" baseline="0" noProof="0" dirty="0" err="1" smtClean="0">
                <a:ln>
                  <a:noFill/>
                </a:ln>
                <a:solidFill>
                  <a:schemeClr val="tx2"/>
                </a:solidFill>
                <a:effectLst/>
                <a:uLnTx/>
                <a:uFillTx/>
                <a:latin typeface="+mj-lt"/>
                <a:ea typeface="+mj-ea"/>
                <a:cs typeface="+mj-cs"/>
              </a:rPr>
              <a:t>Tanggung</a:t>
            </a:r>
            <a:r>
              <a:rPr kumimoji="0" lang="en-US" sz="3200" b="1" i="0" u="none" strike="noStrike" kern="1200" cap="small" spc="0" normalizeH="0" baseline="0" noProof="0" dirty="0" smtClean="0">
                <a:ln>
                  <a:noFill/>
                </a:ln>
                <a:solidFill>
                  <a:schemeClr val="tx2"/>
                </a:solidFill>
                <a:effectLst/>
                <a:uLnTx/>
                <a:uFillTx/>
                <a:latin typeface="+mj-lt"/>
                <a:ea typeface="+mj-ea"/>
                <a:cs typeface="+mj-cs"/>
              </a:rPr>
              <a:t> </a:t>
            </a:r>
            <a:r>
              <a:rPr kumimoji="0" lang="en-US" sz="3200" b="1" i="0" u="none" strike="noStrike" kern="1200" cap="small" spc="0" normalizeH="0" baseline="0" noProof="0" dirty="0" err="1" smtClean="0">
                <a:ln>
                  <a:noFill/>
                </a:ln>
                <a:solidFill>
                  <a:schemeClr val="tx2"/>
                </a:solidFill>
                <a:effectLst/>
                <a:uLnTx/>
                <a:uFillTx/>
                <a:latin typeface="+mj-lt"/>
                <a:ea typeface="+mj-ea"/>
                <a:cs typeface="+mj-cs"/>
              </a:rPr>
              <a:t>jawab</a:t>
            </a:r>
            <a:r>
              <a:rPr kumimoji="0" lang="en-US" sz="3200" b="1" i="0" u="none" strike="noStrike" kern="1200" cap="small" spc="0" normalizeH="0" baseline="0" noProof="0" dirty="0" smtClean="0">
                <a:ln>
                  <a:noFill/>
                </a:ln>
                <a:solidFill>
                  <a:schemeClr val="tx2"/>
                </a:solidFill>
                <a:effectLst/>
                <a:uLnTx/>
                <a:uFillTx/>
                <a:latin typeface="+mj-lt"/>
                <a:ea typeface="+mj-ea"/>
                <a:cs typeface="+mj-cs"/>
              </a:rPr>
              <a:t> System Analyst</a:t>
            </a:r>
            <a:endParaRPr kumimoji="0" lang="en-US" sz="3200" b="1" i="0" u="none" strike="noStrike" kern="1200" cap="small" spc="0" normalizeH="0" baseline="0" noProof="0" dirty="0">
              <a:ln>
                <a:noFill/>
              </a:ln>
              <a:solidFill>
                <a:schemeClr val="tx2"/>
              </a:solidFill>
              <a:effectLst/>
              <a:uLnTx/>
              <a:uFillTx/>
              <a:latin typeface="+mj-lt"/>
              <a:ea typeface="+mj-ea"/>
              <a:cs typeface="+mj-cs"/>
            </a:endParaRPr>
          </a:p>
        </p:txBody>
      </p:sp>
      <p:graphicFrame>
        <p:nvGraphicFramePr>
          <p:cNvPr id="5" name="Diagram 4"/>
          <p:cNvGraphicFramePr/>
          <p:nvPr>
            <p:extLst>
              <p:ext uri="{D42A27DB-BD31-4B8C-83A1-F6EECF244321}">
                <p14:modId xmlns:p14="http://schemas.microsoft.com/office/powerpoint/2010/main" val="685345702"/>
              </p:ext>
            </p:extLst>
          </p:nvPr>
        </p:nvGraphicFramePr>
        <p:xfrm>
          <a:off x="685800" y="1981200"/>
          <a:ext cx="7772400" cy="3124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Perbedaan</a:t>
            </a:r>
            <a:r>
              <a:rPr lang="en-US" dirty="0" smtClean="0"/>
              <a:t> </a:t>
            </a:r>
            <a:r>
              <a:rPr lang="en-US" dirty="0" err="1" smtClean="0"/>
              <a:t>antara</a:t>
            </a:r>
            <a:r>
              <a:rPr lang="en-US" dirty="0" smtClean="0"/>
              <a:t> System Analyst </a:t>
            </a:r>
            <a:r>
              <a:rPr lang="en-US" dirty="0" err="1" smtClean="0"/>
              <a:t>dan</a:t>
            </a:r>
            <a:r>
              <a:rPr lang="en-US" dirty="0" smtClean="0"/>
              <a:t> Business Analyst</a:t>
            </a:r>
            <a:endParaRPr lang="en-US" dirty="0"/>
          </a:p>
        </p:txBody>
      </p:sp>
      <p:sp>
        <p:nvSpPr>
          <p:cNvPr id="3" name="Content Placeholder 2"/>
          <p:cNvSpPr>
            <a:spLocks noGrp="1"/>
          </p:cNvSpPr>
          <p:nvPr>
            <p:ph idx="1"/>
          </p:nvPr>
        </p:nvSpPr>
        <p:spPr/>
        <p:txBody>
          <a:bodyPr/>
          <a:lstStyle/>
          <a:p>
            <a:r>
              <a:rPr lang="en-US" dirty="0" smtClean="0"/>
              <a:t>Business Analyst </a:t>
            </a:r>
            <a:r>
              <a:rPr lang="en-US" dirty="0" err="1" smtClean="0"/>
              <a:t>merupakan</a:t>
            </a:r>
            <a:r>
              <a:rPr lang="en-US" dirty="0" smtClean="0"/>
              <a:t> System Analyst </a:t>
            </a:r>
            <a:r>
              <a:rPr lang="en-US" dirty="0" err="1" smtClean="0"/>
              <a:t>juga</a:t>
            </a:r>
            <a:endParaRPr lang="en-US" dirty="0" smtClean="0"/>
          </a:p>
          <a:p>
            <a:endParaRPr lang="en-US" dirty="0" smtClean="0"/>
          </a:p>
          <a:p>
            <a:r>
              <a:rPr lang="en-US" dirty="0" smtClean="0"/>
              <a:t>Business Analyst </a:t>
            </a:r>
            <a:r>
              <a:rPr lang="en-US" dirty="0" err="1" smtClean="0"/>
              <a:t>menjembatani</a:t>
            </a:r>
            <a:r>
              <a:rPr lang="en-US" dirty="0" smtClean="0"/>
              <a:t> </a:t>
            </a:r>
            <a:r>
              <a:rPr lang="en-US" dirty="0" err="1" smtClean="0"/>
              <a:t>lebih</a:t>
            </a:r>
            <a:r>
              <a:rPr lang="en-US" dirty="0" smtClean="0"/>
              <a:t> </a:t>
            </a:r>
            <a:r>
              <a:rPr lang="en-US" dirty="0" err="1" smtClean="0"/>
              <a:t>lanjut</a:t>
            </a:r>
            <a:r>
              <a:rPr lang="en-US" dirty="0" smtClean="0"/>
              <a:t> </a:t>
            </a:r>
            <a:r>
              <a:rPr lang="en-US" dirty="0" err="1" smtClean="0"/>
              <a:t>masalah</a:t>
            </a:r>
            <a:r>
              <a:rPr lang="en-US" dirty="0" smtClean="0"/>
              <a:t> </a:t>
            </a:r>
            <a:r>
              <a:rPr lang="en-US" dirty="0" err="1" smtClean="0"/>
              <a:t>bisnis</a:t>
            </a:r>
            <a:r>
              <a:rPr lang="en-US" dirty="0" smtClean="0"/>
              <a:t> </a:t>
            </a:r>
            <a:r>
              <a:rPr lang="en-US" dirty="0" err="1" smtClean="0"/>
              <a:t>lebih</a:t>
            </a:r>
            <a:r>
              <a:rPr lang="en-US" dirty="0" smtClean="0"/>
              <a:t> </a:t>
            </a:r>
            <a:r>
              <a:rPr lang="en-US" dirty="0" err="1" smtClean="0"/>
              <a:t>lanjut</a:t>
            </a:r>
            <a:r>
              <a:rPr lang="en-US" dirty="0" smtClean="0"/>
              <a:t> </a:t>
            </a:r>
            <a:r>
              <a:rPr lang="en-US" dirty="0" err="1" smtClean="0"/>
              <a:t>dan</a:t>
            </a:r>
            <a:r>
              <a:rPr lang="en-US" dirty="0" smtClean="0"/>
              <a:t> </a:t>
            </a:r>
            <a:r>
              <a:rPr lang="en-US" dirty="0" err="1" smtClean="0"/>
              <a:t>masalah</a:t>
            </a:r>
            <a:r>
              <a:rPr lang="en-US" dirty="0" smtClean="0"/>
              <a:t> functional </a:t>
            </a:r>
            <a:r>
              <a:rPr lang="en-US" dirty="0" err="1" smtClean="0"/>
              <a:t>diserahkan</a:t>
            </a:r>
            <a:r>
              <a:rPr lang="en-US" dirty="0" smtClean="0"/>
              <a:t> </a:t>
            </a:r>
            <a:r>
              <a:rPr lang="en-US" dirty="0" err="1" smtClean="0"/>
              <a:t>ke</a:t>
            </a:r>
            <a:r>
              <a:rPr lang="en-US" dirty="0" smtClean="0"/>
              <a:t> System Analyst</a:t>
            </a:r>
          </a:p>
          <a:p>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4163"/>
            <a:ext cx="8041440" cy="782637"/>
          </a:xfrm>
        </p:spPr>
        <p:txBody>
          <a:bodyPr/>
          <a:lstStyle/>
          <a:p>
            <a:r>
              <a:rPr lang="en-US" sz="3200" b="1" dirty="0" smtClean="0"/>
              <a:t>System Development Life Cycle </a:t>
            </a:r>
            <a:endParaRPr lang="en-US" sz="32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81283361"/>
              </p:ext>
            </p:extLst>
          </p:nvPr>
        </p:nvGraphicFramePr>
        <p:xfrm>
          <a:off x="609600" y="1219200"/>
          <a:ext cx="7848600" cy="46942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074" name="Picture 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848100" y="2667000"/>
            <a:ext cx="1409700" cy="1409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54570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280" y="76200"/>
            <a:ext cx="8440320" cy="706437"/>
          </a:xfrm>
        </p:spPr>
        <p:txBody>
          <a:bodyPr>
            <a:normAutofit/>
          </a:bodyPr>
          <a:lstStyle/>
          <a:p>
            <a:r>
              <a:rPr lang="en-US" sz="3200" b="1" dirty="0" smtClean="0"/>
              <a:t>Preparing A Career as A System Analyst</a:t>
            </a:r>
            <a:endParaRPr lang="en-US" sz="3200" b="1" dirty="0"/>
          </a:p>
        </p:txBody>
      </p:sp>
      <p:sp>
        <p:nvSpPr>
          <p:cNvPr id="6" name="Content Placeholder 2"/>
          <p:cNvSpPr txBox="1">
            <a:spLocks/>
          </p:cNvSpPr>
          <p:nvPr/>
        </p:nvSpPr>
        <p:spPr>
          <a:xfrm>
            <a:off x="304800" y="914400"/>
            <a:ext cx="7772400" cy="3932325"/>
          </a:xfrm>
          <a:prstGeom prst="rect">
            <a:avLst/>
          </a:prstGeom>
        </p:spPr>
        <p:txBody>
          <a:bodyPr vert="horz">
            <a:normAutofit lnSpcReduction="10000"/>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algn="just">
              <a:buFont typeface="Wingdings" panose="05000000000000000000" pitchFamily="2" charset="2"/>
              <a:buChar char="v"/>
            </a:pPr>
            <a:r>
              <a:rPr lang="en-US" sz="2200" b="1" dirty="0" smtClean="0"/>
              <a:t> </a:t>
            </a:r>
            <a:r>
              <a:rPr lang="en-US" altLang="en-US" sz="2200" b="1" dirty="0" smtClean="0"/>
              <a:t>Problem-Solving Skill</a:t>
            </a:r>
            <a:endParaRPr lang="en-US" sz="2200" b="1" dirty="0" smtClean="0"/>
          </a:p>
          <a:p>
            <a:pPr lvl="1" algn="just">
              <a:buFont typeface="Courier New" panose="02070309020205020404" pitchFamily="49" charset="0"/>
              <a:buChar char="o"/>
            </a:pPr>
            <a:r>
              <a:rPr lang="en-US" altLang="en-US" sz="2200" dirty="0"/>
              <a:t>System analyst </a:t>
            </a:r>
            <a:r>
              <a:rPr lang="en-US" altLang="en-US" sz="2200" dirty="0" err="1"/>
              <a:t>harus</a:t>
            </a:r>
            <a:r>
              <a:rPr lang="en-US" altLang="en-US" sz="2200" dirty="0"/>
              <a:t> </a:t>
            </a:r>
            <a:r>
              <a:rPr lang="en-US" altLang="en-US" sz="2200" dirty="0" err="1"/>
              <a:t>memiliki</a:t>
            </a:r>
            <a:r>
              <a:rPr lang="en-US" altLang="en-US" sz="2200" dirty="0"/>
              <a:t> </a:t>
            </a:r>
            <a:r>
              <a:rPr lang="en-US" altLang="en-US" sz="2200" dirty="0" err="1"/>
              <a:t>kemampuan</a:t>
            </a:r>
            <a:r>
              <a:rPr lang="en-US" altLang="en-US" sz="2200" dirty="0"/>
              <a:t> </a:t>
            </a:r>
            <a:r>
              <a:rPr lang="en-US" altLang="en-US" sz="2200" dirty="0" err="1"/>
              <a:t>untuk</a:t>
            </a:r>
            <a:r>
              <a:rPr lang="en-US" altLang="en-US" sz="2200" dirty="0"/>
              <a:t> </a:t>
            </a:r>
            <a:r>
              <a:rPr lang="en-US" altLang="en-US" sz="2200" dirty="0" err="1"/>
              <a:t>mengatasi</a:t>
            </a:r>
            <a:r>
              <a:rPr lang="en-US" altLang="en-US" sz="2200" dirty="0"/>
              <a:t> </a:t>
            </a:r>
            <a:r>
              <a:rPr lang="en-US" altLang="en-US" sz="2200" dirty="0" err="1"/>
              <a:t>masalah</a:t>
            </a:r>
            <a:r>
              <a:rPr lang="en-US" altLang="en-US" sz="2200" dirty="0"/>
              <a:t> </a:t>
            </a:r>
            <a:r>
              <a:rPr lang="en-US" altLang="en-US" sz="2200" dirty="0" err="1"/>
              <a:t>bisnis</a:t>
            </a:r>
            <a:r>
              <a:rPr lang="en-US" altLang="en-US" sz="2200" dirty="0"/>
              <a:t> yang </a:t>
            </a:r>
            <a:r>
              <a:rPr lang="en-US" altLang="en-US" sz="2200" dirty="0" err="1"/>
              <a:t>besar</a:t>
            </a:r>
            <a:r>
              <a:rPr lang="en-US" altLang="en-US" sz="2200" dirty="0"/>
              <a:t>, </a:t>
            </a:r>
            <a:r>
              <a:rPr lang="en-US" altLang="en-US" sz="2200" dirty="0" err="1"/>
              <a:t>memecahkan</a:t>
            </a:r>
            <a:r>
              <a:rPr lang="en-US" altLang="en-US" sz="2200" dirty="0"/>
              <a:t> </a:t>
            </a:r>
            <a:r>
              <a:rPr lang="en-US" altLang="en-US" sz="2200" dirty="0" err="1"/>
              <a:t>masalahnya</a:t>
            </a:r>
            <a:r>
              <a:rPr lang="en-US" altLang="en-US" sz="2200" dirty="0"/>
              <a:t> </a:t>
            </a:r>
            <a:r>
              <a:rPr lang="en-US" altLang="en-US" sz="2200" dirty="0" err="1"/>
              <a:t>menjadi</a:t>
            </a:r>
            <a:r>
              <a:rPr lang="en-US" altLang="en-US" sz="2200" dirty="0"/>
              <a:t> </a:t>
            </a:r>
            <a:r>
              <a:rPr lang="en-US" altLang="en-US" sz="2200" dirty="0" err="1"/>
              <a:t>bagian-bagian</a:t>
            </a:r>
            <a:r>
              <a:rPr lang="en-US" altLang="en-US" sz="2200" dirty="0"/>
              <a:t> </a:t>
            </a:r>
            <a:r>
              <a:rPr lang="en-US" altLang="en-US" sz="2200" dirty="0" err="1"/>
              <a:t>komponen</a:t>
            </a:r>
            <a:r>
              <a:rPr lang="en-US" altLang="en-US" sz="2200" dirty="0"/>
              <a:t>, </a:t>
            </a:r>
            <a:r>
              <a:rPr lang="en-US" altLang="en-US" sz="2200" dirty="0" err="1"/>
              <a:t>menganalisa</a:t>
            </a:r>
            <a:r>
              <a:rPr lang="en-US" altLang="en-US" sz="2200" dirty="0"/>
              <a:t> </a:t>
            </a:r>
            <a:r>
              <a:rPr lang="en-US" altLang="en-US" sz="2200" dirty="0" err="1"/>
              <a:t>berbagai</a:t>
            </a:r>
            <a:r>
              <a:rPr lang="en-US" altLang="en-US" sz="2200" dirty="0"/>
              <a:t> </a:t>
            </a:r>
            <a:r>
              <a:rPr lang="en-US" altLang="en-US" sz="2200" dirty="0" err="1"/>
              <a:t>aspek</a:t>
            </a:r>
            <a:r>
              <a:rPr lang="en-US" altLang="en-US" sz="2200" dirty="0"/>
              <a:t> </a:t>
            </a:r>
            <a:r>
              <a:rPr lang="en-US" altLang="en-US" sz="2200" dirty="0" err="1"/>
              <a:t>permasalahannya</a:t>
            </a:r>
            <a:r>
              <a:rPr lang="en-US" altLang="en-US" sz="2200" dirty="0"/>
              <a:t>, </a:t>
            </a:r>
            <a:r>
              <a:rPr lang="en-US" altLang="en-US" sz="2200" dirty="0" err="1"/>
              <a:t>dan</a:t>
            </a:r>
            <a:r>
              <a:rPr lang="en-US" altLang="en-US" sz="2200" dirty="0"/>
              <a:t> </a:t>
            </a:r>
            <a:r>
              <a:rPr lang="en-US" altLang="en-US" sz="2200" dirty="0" err="1"/>
              <a:t>menyusun</a:t>
            </a:r>
            <a:r>
              <a:rPr lang="en-US" altLang="en-US" sz="2200" dirty="0"/>
              <a:t> </a:t>
            </a:r>
            <a:r>
              <a:rPr lang="en-US" altLang="en-US" sz="2200" dirty="0" err="1"/>
              <a:t>sebuah</a:t>
            </a:r>
            <a:r>
              <a:rPr lang="en-US" altLang="en-US" sz="2200" dirty="0"/>
              <a:t> system </a:t>
            </a:r>
            <a:r>
              <a:rPr lang="en-US" altLang="en-US" sz="2200" dirty="0" err="1"/>
              <a:t>untuk</a:t>
            </a:r>
            <a:r>
              <a:rPr lang="en-US" altLang="en-US" sz="2200" dirty="0"/>
              <a:t> </a:t>
            </a:r>
            <a:r>
              <a:rPr lang="en-US" altLang="en-US" sz="2200" dirty="0" err="1"/>
              <a:t>mengatasi</a:t>
            </a:r>
            <a:r>
              <a:rPr lang="en-US" altLang="en-US" sz="2200" dirty="0"/>
              <a:t> </a:t>
            </a:r>
            <a:r>
              <a:rPr lang="en-US" altLang="en-US" sz="2200" dirty="0" err="1"/>
              <a:t>masalah</a:t>
            </a:r>
            <a:endParaRPr lang="en-US" altLang="en-US" sz="2200" dirty="0"/>
          </a:p>
          <a:p>
            <a:pPr lvl="1" algn="just">
              <a:buFont typeface="Courier New" panose="02070309020205020404" pitchFamily="49" charset="0"/>
              <a:buChar char="o"/>
            </a:pPr>
            <a:r>
              <a:rPr lang="en-US" altLang="en-US" sz="2200" dirty="0"/>
              <a:t>System analyst </a:t>
            </a:r>
            <a:r>
              <a:rPr lang="en-US" altLang="en-US" sz="2200" dirty="0" err="1"/>
              <a:t>harus</a:t>
            </a:r>
            <a:r>
              <a:rPr lang="en-US" altLang="en-US" sz="2200" dirty="0"/>
              <a:t> </a:t>
            </a:r>
            <a:r>
              <a:rPr lang="en-US" altLang="en-US" sz="2200" dirty="0" err="1"/>
              <a:t>belajar</a:t>
            </a:r>
            <a:r>
              <a:rPr lang="en-US" altLang="en-US" sz="2200" dirty="0"/>
              <a:t> </a:t>
            </a:r>
            <a:r>
              <a:rPr lang="en-US" altLang="en-US" sz="2200" dirty="0" err="1"/>
              <a:t>untuk</a:t>
            </a:r>
            <a:r>
              <a:rPr lang="en-US" altLang="en-US" sz="2200" dirty="0"/>
              <a:t> </a:t>
            </a:r>
            <a:r>
              <a:rPr lang="en-US" altLang="en-US" sz="2200" dirty="0" err="1"/>
              <a:t>menganalisa</a:t>
            </a:r>
            <a:r>
              <a:rPr lang="en-US" altLang="en-US" sz="2200" dirty="0"/>
              <a:t> </a:t>
            </a:r>
            <a:r>
              <a:rPr lang="en-US" altLang="en-US" sz="2200" dirty="0" err="1"/>
              <a:t>masalah</a:t>
            </a:r>
            <a:r>
              <a:rPr lang="en-US" altLang="en-US" sz="2200" dirty="0"/>
              <a:t> </a:t>
            </a:r>
            <a:r>
              <a:rPr lang="en-US" altLang="en-US" sz="2200" dirty="0" err="1"/>
              <a:t>dari</a:t>
            </a:r>
            <a:r>
              <a:rPr lang="en-US" altLang="en-US" sz="2200" dirty="0"/>
              <a:t> </a:t>
            </a:r>
            <a:r>
              <a:rPr lang="en-US" altLang="en-US" sz="2200" dirty="0" err="1"/>
              <a:t>akar</a:t>
            </a:r>
            <a:r>
              <a:rPr lang="en-US" altLang="en-US" sz="2200" dirty="0"/>
              <a:t> </a:t>
            </a:r>
            <a:r>
              <a:rPr lang="en-US" altLang="en-US" sz="2200" dirty="0" err="1"/>
              <a:t>masalah</a:t>
            </a:r>
            <a:r>
              <a:rPr lang="en-US" altLang="en-US" sz="2200" dirty="0"/>
              <a:t> </a:t>
            </a:r>
            <a:r>
              <a:rPr lang="en-US" altLang="en-US" sz="2200" dirty="0" err="1"/>
              <a:t>dan</a:t>
            </a:r>
            <a:r>
              <a:rPr lang="en-US" altLang="en-US" sz="2200" dirty="0"/>
              <a:t> </a:t>
            </a:r>
            <a:r>
              <a:rPr lang="en-US" altLang="en-US" sz="2200" dirty="0" err="1"/>
              <a:t>dampaknya</a:t>
            </a:r>
            <a:endParaRPr lang="en-US" altLang="en-US" sz="2200" dirty="0"/>
          </a:p>
          <a:p>
            <a:pPr lvl="1" algn="just">
              <a:buFont typeface="Courier New" panose="02070309020205020404" pitchFamily="49" charset="0"/>
              <a:buChar char="o"/>
            </a:pPr>
            <a:r>
              <a:rPr lang="en-US" altLang="en-US" sz="2200" dirty="0"/>
              <a:t>System </a:t>
            </a:r>
            <a:r>
              <a:rPr lang="en-US" altLang="en-US" sz="2200" dirty="0" err="1"/>
              <a:t>analis</a:t>
            </a:r>
            <a:r>
              <a:rPr lang="en-US" altLang="en-US" sz="2200" dirty="0"/>
              <a:t> </a:t>
            </a:r>
            <a:r>
              <a:rPr lang="en-US" altLang="en-US" sz="2200" dirty="0" err="1"/>
              <a:t>harus</a:t>
            </a:r>
            <a:r>
              <a:rPr lang="en-US" altLang="en-US" sz="2200" dirty="0"/>
              <a:t> </a:t>
            </a:r>
            <a:r>
              <a:rPr lang="en-US" altLang="en-US" sz="2200" dirty="0" err="1"/>
              <a:t>dapat</a:t>
            </a:r>
            <a:r>
              <a:rPr lang="en-US" altLang="en-US" sz="2200" dirty="0"/>
              <a:t> </a:t>
            </a:r>
            <a:r>
              <a:rPr lang="en-US" altLang="en-US" sz="2200" dirty="0" err="1"/>
              <a:t>secara</a:t>
            </a:r>
            <a:r>
              <a:rPr lang="en-US" altLang="en-US" sz="2200" dirty="0"/>
              <a:t> </a:t>
            </a:r>
            <a:r>
              <a:rPr lang="en-US" altLang="en-US" sz="2200" dirty="0" err="1"/>
              <a:t>kreatif</a:t>
            </a:r>
            <a:r>
              <a:rPr lang="en-US" altLang="en-US" sz="2200" dirty="0"/>
              <a:t> </a:t>
            </a:r>
            <a:r>
              <a:rPr lang="en-US" altLang="en-US" sz="2200" dirty="0" err="1"/>
              <a:t>mendefinisikan</a:t>
            </a:r>
            <a:r>
              <a:rPr lang="en-US" altLang="en-US" sz="2200" dirty="0"/>
              <a:t> </a:t>
            </a:r>
            <a:r>
              <a:rPr lang="en-US" altLang="en-US" sz="2200" dirty="0" err="1"/>
              <a:t>alternatif</a:t>
            </a:r>
            <a:r>
              <a:rPr lang="en-US" altLang="en-US" sz="2200" dirty="0"/>
              <a:t> </a:t>
            </a:r>
            <a:r>
              <a:rPr lang="en-US" altLang="en-US" sz="2200" dirty="0" err="1"/>
              <a:t>solusi</a:t>
            </a:r>
            <a:r>
              <a:rPr lang="en-US" altLang="en-US" sz="2200" dirty="0"/>
              <a:t> </a:t>
            </a:r>
            <a:r>
              <a:rPr lang="en-US" altLang="en-US" sz="2200" dirty="0" err="1"/>
              <a:t>mengenai</a:t>
            </a:r>
            <a:r>
              <a:rPr lang="en-US" altLang="en-US" sz="2200" dirty="0"/>
              <a:t> </a:t>
            </a:r>
            <a:r>
              <a:rPr lang="en-US" altLang="en-US" sz="2200" dirty="0" err="1"/>
              <a:t>masalah</a:t>
            </a:r>
            <a:r>
              <a:rPr lang="en-US" altLang="en-US" sz="2200" dirty="0"/>
              <a:t> </a:t>
            </a:r>
            <a:r>
              <a:rPr lang="en-US" altLang="en-US" sz="2200" dirty="0" err="1"/>
              <a:t>dan</a:t>
            </a:r>
            <a:r>
              <a:rPr lang="en-US" altLang="en-US" sz="2200" dirty="0"/>
              <a:t> </a:t>
            </a:r>
            <a:r>
              <a:rPr lang="en-US" altLang="en-US" sz="2200" dirty="0" err="1"/>
              <a:t>kebutuhannya</a:t>
            </a:r>
            <a:endParaRPr lang="en-US" sz="2200" dirty="0"/>
          </a:p>
        </p:txBody>
      </p:sp>
    </p:spTree>
    <p:extLst>
      <p:ext uri="{BB962C8B-B14F-4D97-AF65-F5344CB8AC3E}">
        <p14:creationId xmlns:p14="http://schemas.microsoft.com/office/powerpoint/2010/main" val="26979984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280" y="436563"/>
            <a:ext cx="8440320" cy="706437"/>
          </a:xfrm>
        </p:spPr>
        <p:txBody>
          <a:bodyPr>
            <a:normAutofit fontScale="90000"/>
          </a:bodyPr>
          <a:lstStyle/>
          <a:p>
            <a:r>
              <a:rPr lang="en-US" sz="3200" b="1" dirty="0" smtClean="0"/>
              <a:t>Preparing A Career as A System Analyst (Cont’d)</a:t>
            </a:r>
            <a:endParaRPr lang="en-US" sz="3200" b="1" dirty="0"/>
          </a:p>
        </p:txBody>
      </p:sp>
      <p:sp>
        <p:nvSpPr>
          <p:cNvPr id="3" name="Content Placeholder 2"/>
          <p:cNvSpPr>
            <a:spLocks noGrp="1"/>
          </p:cNvSpPr>
          <p:nvPr>
            <p:ph idx="1"/>
          </p:nvPr>
        </p:nvSpPr>
        <p:spPr>
          <a:xfrm>
            <a:off x="228600" y="1219200"/>
            <a:ext cx="8153400" cy="3551325"/>
          </a:xfrm>
        </p:spPr>
        <p:txBody>
          <a:bodyPr>
            <a:normAutofit/>
          </a:bodyPr>
          <a:lstStyle/>
          <a:p>
            <a:pPr>
              <a:buFont typeface="Wingdings" panose="05000000000000000000" pitchFamily="2" charset="2"/>
              <a:buChar char="v"/>
            </a:pPr>
            <a:r>
              <a:rPr lang="en-US" sz="2200" dirty="0"/>
              <a:t> </a:t>
            </a:r>
            <a:r>
              <a:rPr lang="en-US" sz="2200" b="1" dirty="0" smtClean="0"/>
              <a:t>Information Technology Knowledge</a:t>
            </a:r>
          </a:p>
          <a:p>
            <a:pPr lvl="1">
              <a:buFont typeface="Courier New" panose="02070309020205020404" pitchFamily="49" charset="0"/>
              <a:buChar char="o"/>
            </a:pPr>
            <a:r>
              <a:rPr lang="en-US" altLang="en-US" sz="2200" dirty="0"/>
              <a:t>System analyst </a:t>
            </a:r>
            <a:r>
              <a:rPr lang="en-US" altLang="en-US" sz="2200" dirty="0" err="1"/>
              <a:t>bertanggung</a:t>
            </a:r>
            <a:r>
              <a:rPr lang="en-US" altLang="en-US" sz="2200" dirty="0"/>
              <a:t> </a:t>
            </a:r>
            <a:r>
              <a:rPr lang="en-US" altLang="en-US" sz="2200" dirty="0" err="1"/>
              <a:t>jawab</a:t>
            </a:r>
            <a:r>
              <a:rPr lang="en-US" altLang="en-US" sz="2200" dirty="0"/>
              <a:t> </a:t>
            </a:r>
            <a:r>
              <a:rPr lang="en-US" altLang="en-US" sz="2200" dirty="0" err="1"/>
              <a:t>untuk</a:t>
            </a:r>
            <a:r>
              <a:rPr lang="en-US" altLang="en-US" sz="2200" dirty="0"/>
              <a:t> </a:t>
            </a:r>
            <a:r>
              <a:rPr lang="en-US" altLang="en-US" sz="2200" dirty="0" err="1"/>
              <a:t>menunjukkan</a:t>
            </a:r>
            <a:r>
              <a:rPr lang="en-US" altLang="en-US" sz="2200" dirty="0"/>
              <a:t> </a:t>
            </a:r>
            <a:r>
              <a:rPr lang="en-US" altLang="en-US" sz="2200" dirty="0" err="1"/>
              <a:t>kepada</a:t>
            </a:r>
            <a:r>
              <a:rPr lang="en-US" altLang="en-US" sz="2200" dirty="0"/>
              <a:t> end-user </a:t>
            </a:r>
            <a:r>
              <a:rPr lang="en-US" altLang="en-US" sz="2200" dirty="0" err="1"/>
              <a:t>dan</a:t>
            </a:r>
            <a:r>
              <a:rPr lang="en-US" altLang="en-US" sz="2200" dirty="0"/>
              <a:t> management </a:t>
            </a:r>
            <a:r>
              <a:rPr lang="en-US" altLang="en-US" sz="2200" dirty="0" err="1"/>
              <a:t>tentang</a:t>
            </a:r>
            <a:r>
              <a:rPr lang="en-US" altLang="en-US" sz="2200" dirty="0"/>
              <a:t> </a:t>
            </a:r>
            <a:r>
              <a:rPr lang="en-US" altLang="en-US" sz="2200" dirty="0" err="1"/>
              <a:t>bagaimana</a:t>
            </a:r>
            <a:r>
              <a:rPr lang="en-US" altLang="en-US" sz="2200" dirty="0"/>
              <a:t> </a:t>
            </a:r>
            <a:r>
              <a:rPr lang="en-US" altLang="en-US" sz="2200" dirty="0" err="1"/>
              <a:t>teknologi</a:t>
            </a:r>
            <a:r>
              <a:rPr lang="en-US" altLang="en-US" sz="2200" dirty="0"/>
              <a:t> </a:t>
            </a:r>
            <a:r>
              <a:rPr lang="en-US" altLang="en-US" sz="2200" dirty="0" err="1"/>
              <a:t>baru</a:t>
            </a:r>
            <a:r>
              <a:rPr lang="en-US" altLang="en-US" sz="2200" dirty="0"/>
              <a:t> </a:t>
            </a:r>
            <a:r>
              <a:rPr lang="en-US" altLang="en-US" sz="2200" dirty="0" err="1"/>
              <a:t>dapat</a:t>
            </a:r>
            <a:r>
              <a:rPr lang="en-US" altLang="en-US" sz="2200" dirty="0"/>
              <a:t> </a:t>
            </a:r>
            <a:r>
              <a:rPr lang="en-US" altLang="en-US" sz="2200" dirty="0" err="1"/>
              <a:t>memberikat</a:t>
            </a:r>
            <a:r>
              <a:rPr lang="en-US" altLang="en-US" sz="2200" dirty="0"/>
              <a:t> </a:t>
            </a:r>
            <a:r>
              <a:rPr lang="en-US" altLang="en-US" sz="2200" dirty="0" err="1"/>
              <a:t>keuntungan</a:t>
            </a:r>
            <a:r>
              <a:rPr lang="en-US" altLang="en-US" sz="2200" dirty="0"/>
              <a:t> </a:t>
            </a:r>
            <a:r>
              <a:rPr lang="en-US" altLang="en-US" sz="2200" dirty="0" err="1"/>
              <a:t>terhadap</a:t>
            </a:r>
            <a:r>
              <a:rPr lang="en-US" altLang="en-US" sz="2200" dirty="0"/>
              <a:t> </a:t>
            </a:r>
            <a:r>
              <a:rPr lang="en-US" altLang="en-US" sz="2200" dirty="0" err="1"/>
              <a:t>bisnis</a:t>
            </a:r>
            <a:r>
              <a:rPr lang="en-US" altLang="en-US" sz="2200" dirty="0"/>
              <a:t> </a:t>
            </a:r>
            <a:r>
              <a:rPr lang="en-US" altLang="en-US" sz="2200" dirty="0" err="1"/>
              <a:t>dan</a:t>
            </a:r>
            <a:r>
              <a:rPr lang="en-US" altLang="en-US" sz="2200" dirty="0"/>
              <a:t> </a:t>
            </a:r>
            <a:r>
              <a:rPr lang="en-US" altLang="en-US" sz="2200" dirty="0" err="1"/>
              <a:t>operasinya</a:t>
            </a:r>
            <a:endParaRPr lang="en-US" altLang="en-US" sz="2200" dirty="0"/>
          </a:p>
          <a:p>
            <a:pPr lvl="1">
              <a:buFont typeface="Courier New" panose="02070309020205020404" pitchFamily="49" charset="0"/>
              <a:buChar char="o"/>
            </a:pPr>
            <a:r>
              <a:rPr lang="en-US" altLang="en-US" sz="2200" dirty="0"/>
              <a:t>System analyst </a:t>
            </a:r>
            <a:r>
              <a:rPr lang="en-US" altLang="en-US" sz="2200" dirty="0" err="1"/>
              <a:t>harus</a:t>
            </a:r>
            <a:r>
              <a:rPr lang="en-US" altLang="en-US" sz="2200" dirty="0"/>
              <a:t> </a:t>
            </a:r>
            <a:r>
              <a:rPr lang="en-US" altLang="en-US" sz="2200" dirty="0" err="1"/>
              <a:t>menyardari</a:t>
            </a:r>
            <a:r>
              <a:rPr lang="en-US" altLang="en-US" sz="2200" dirty="0"/>
              <a:t> </a:t>
            </a:r>
            <a:r>
              <a:rPr lang="en-US" altLang="en-US" sz="2200" dirty="0" err="1"/>
              <a:t>keberadaan</a:t>
            </a:r>
            <a:r>
              <a:rPr lang="en-US" altLang="en-US" sz="2200" dirty="0"/>
              <a:t> </a:t>
            </a:r>
            <a:r>
              <a:rPr lang="en-US" altLang="en-US" sz="2200" dirty="0" err="1"/>
              <a:t>teknologi</a:t>
            </a:r>
            <a:r>
              <a:rPr lang="en-US" altLang="en-US" sz="2200" dirty="0"/>
              <a:t> </a:t>
            </a:r>
            <a:r>
              <a:rPr lang="en-US" altLang="en-US" sz="2200" dirty="0" err="1"/>
              <a:t>informasi</a:t>
            </a:r>
            <a:r>
              <a:rPr lang="en-US" altLang="en-US" sz="2200" dirty="0"/>
              <a:t> yang </a:t>
            </a:r>
            <a:r>
              <a:rPr lang="en-US" altLang="en-US" sz="2200" dirty="0" err="1"/>
              <a:t>ada</a:t>
            </a:r>
            <a:endParaRPr lang="en-US" sz="2200" dirty="0"/>
          </a:p>
        </p:txBody>
      </p:sp>
    </p:spTree>
    <p:extLst>
      <p:ext uri="{BB962C8B-B14F-4D97-AF65-F5344CB8AC3E}">
        <p14:creationId xmlns:p14="http://schemas.microsoft.com/office/powerpoint/2010/main" val="20702344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280" y="436563"/>
            <a:ext cx="8440320" cy="706437"/>
          </a:xfrm>
        </p:spPr>
        <p:txBody>
          <a:bodyPr>
            <a:normAutofit fontScale="90000"/>
          </a:bodyPr>
          <a:lstStyle/>
          <a:p>
            <a:r>
              <a:rPr lang="en-US" sz="3200" b="1" dirty="0" smtClean="0"/>
              <a:t>Preparing A Career as A System Analyst (Cont’d)</a:t>
            </a:r>
            <a:endParaRPr lang="en-US" sz="3200" b="1" dirty="0"/>
          </a:p>
        </p:txBody>
      </p:sp>
      <p:sp>
        <p:nvSpPr>
          <p:cNvPr id="4" name="Content Placeholder 2"/>
          <p:cNvSpPr>
            <a:spLocks noGrp="1"/>
          </p:cNvSpPr>
          <p:nvPr>
            <p:ph idx="1"/>
          </p:nvPr>
        </p:nvSpPr>
        <p:spPr>
          <a:xfrm>
            <a:off x="228600" y="1219200"/>
            <a:ext cx="7772400" cy="3551325"/>
          </a:xfrm>
        </p:spPr>
        <p:txBody>
          <a:bodyPr>
            <a:normAutofit/>
          </a:bodyPr>
          <a:lstStyle/>
          <a:p>
            <a:pPr algn="just">
              <a:buFont typeface="Wingdings" panose="05000000000000000000" pitchFamily="2" charset="2"/>
              <a:buChar char="v"/>
            </a:pPr>
            <a:r>
              <a:rPr lang="en-US" sz="2200" b="1" dirty="0"/>
              <a:t> </a:t>
            </a:r>
            <a:r>
              <a:rPr lang="en-US" altLang="en-US" sz="2200" b="1" dirty="0"/>
              <a:t>Computer Programming </a:t>
            </a:r>
            <a:r>
              <a:rPr lang="en-US" altLang="en-US" sz="2200" b="1" dirty="0" smtClean="0"/>
              <a:t>Knowledge</a:t>
            </a:r>
            <a:endParaRPr lang="en-US" sz="2200" b="1" dirty="0" smtClean="0"/>
          </a:p>
          <a:p>
            <a:pPr lvl="1" algn="just">
              <a:buFont typeface="Courier New" panose="02070309020205020404" pitchFamily="49" charset="0"/>
              <a:buChar char="o"/>
            </a:pPr>
            <a:r>
              <a:rPr lang="en-US" altLang="en-US" sz="2200" dirty="0"/>
              <a:t>System analyst </a:t>
            </a:r>
            <a:r>
              <a:rPr lang="en-US" altLang="en-US" sz="2200" dirty="0" err="1"/>
              <a:t>harus</a:t>
            </a:r>
            <a:r>
              <a:rPr lang="en-US" altLang="en-US" sz="2200" dirty="0"/>
              <a:t> </a:t>
            </a:r>
            <a:r>
              <a:rPr lang="en-US" altLang="en-US" sz="2200" dirty="0" err="1"/>
              <a:t>mengetahui</a:t>
            </a:r>
            <a:r>
              <a:rPr lang="en-US" altLang="en-US" sz="2200" dirty="0"/>
              <a:t> </a:t>
            </a:r>
            <a:r>
              <a:rPr lang="en-US" altLang="en-US" sz="2200" dirty="0" err="1"/>
              <a:t>setidaknya</a:t>
            </a:r>
            <a:r>
              <a:rPr lang="en-US" altLang="en-US" sz="2200" dirty="0"/>
              <a:t> </a:t>
            </a:r>
            <a:r>
              <a:rPr lang="en-US" altLang="en-US" sz="2200" dirty="0" err="1"/>
              <a:t>logika</a:t>
            </a:r>
            <a:r>
              <a:rPr lang="en-US" altLang="en-US" sz="2200" dirty="0"/>
              <a:t> </a:t>
            </a:r>
            <a:r>
              <a:rPr lang="en-US" altLang="en-US" sz="2200" dirty="0" err="1"/>
              <a:t>mengenai</a:t>
            </a:r>
            <a:r>
              <a:rPr lang="en-US" altLang="en-US" sz="2200" dirty="0"/>
              <a:t> </a:t>
            </a:r>
            <a:r>
              <a:rPr lang="en-US" altLang="en-US" sz="2200" dirty="0" err="1"/>
              <a:t>cara</a:t>
            </a:r>
            <a:r>
              <a:rPr lang="en-US" altLang="en-US" sz="2200" dirty="0"/>
              <a:t> </a:t>
            </a:r>
            <a:r>
              <a:rPr lang="en-US" altLang="en-US" sz="2200" dirty="0" err="1"/>
              <a:t>pemikiran</a:t>
            </a:r>
            <a:r>
              <a:rPr lang="en-US" altLang="en-US" sz="2200" dirty="0"/>
              <a:t> </a:t>
            </a:r>
            <a:r>
              <a:rPr lang="en-US" altLang="en-US" sz="2200" dirty="0" err="1"/>
              <a:t>pemrogramman</a:t>
            </a:r>
            <a:endParaRPr lang="en-US" altLang="en-US" sz="2200" dirty="0"/>
          </a:p>
          <a:p>
            <a:pPr lvl="1" algn="just">
              <a:buFont typeface="Courier New" panose="02070309020205020404" pitchFamily="49" charset="0"/>
              <a:buChar char="o"/>
            </a:pPr>
            <a:r>
              <a:rPr lang="en-US" altLang="en-US" sz="2200" dirty="0" err="1"/>
              <a:t>Suatu</a:t>
            </a:r>
            <a:r>
              <a:rPr lang="en-US" altLang="en-US" sz="2200" dirty="0"/>
              <a:t> </a:t>
            </a:r>
            <a:r>
              <a:rPr lang="en-US" altLang="en-US" sz="2200" dirty="0" err="1"/>
              <a:t>asumsi</a:t>
            </a:r>
            <a:r>
              <a:rPr lang="en-US" altLang="en-US" sz="2200" dirty="0"/>
              <a:t> / </a:t>
            </a:r>
            <a:r>
              <a:rPr lang="en-US" altLang="en-US" sz="2200" dirty="0" err="1"/>
              <a:t>pemikiran</a:t>
            </a:r>
            <a:r>
              <a:rPr lang="en-US" altLang="en-US" sz="2200" dirty="0"/>
              <a:t> yang </a:t>
            </a:r>
            <a:r>
              <a:rPr lang="en-US" altLang="en-US" sz="2200" dirty="0" err="1"/>
              <a:t>salah</a:t>
            </a:r>
            <a:r>
              <a:rPr lang="en-US" altLang="en-US" sz="2200" dirty="0"/>
              <a:t> </a:t>
            </a:r>
            <a:r>
              <a:rPr lang="en-US" altLang="en-US" sz="2200" dirty="0" err="1"/>
              <a:t>bahwa</a:t>
            </a:r>
            <a:r>
              <a:rPr lang="en-US" altLang="en-US" sz="2200" dirty="0"/>
              <a:t> programmer yang </a:t>
            </a:r>
            <a:r>
              <a:rPr lang="en-US" altLang="en-US" sz="2200" dirty="0" err="1"/>
              <a:t>baik</a:t>
            </a:r>
            <a:r>
              <a:rPr lang="en-US" altLang="en-US" sz="2200" dirty="0"/>
              <a:t> </a:t>
            </a:r>
            <a:r>
              <a:rPr lang="en-US" altLang="en-US" sz="2200" dirty="0" err="1"/>
              <a:t>akan</a:t>
            </a:r>
            <a:r>
              <a:rPr lang="en-US" altLang="en-US" sz="2200" dirty="0"/>
              <a:t> </a:t>
            </a:r>
            <a:r>
              <a:rPr lang="en-US" altLang="en-US" sz="2200" dirty="0" err="1"/>
              <a:t>menjadi</a:t>
            </a:r>
            <a:r>
              <a:rPr lang="en-US" altLang="en-US" sz="2200" dirty="0"/>
              <a:t> analyst yang </a:t>
            </a:r>
            <a:r>
              <a:rPr lang="en-US" altLang="en-US" sz="2200" dirty="0" err="1"/>
              <a:t>baik</a:t>
            </a:r>
            <a:r>
              <a:rPr lang="en-US" altLang="en-US" sz="2200" dirty="0"/>
              <a:t>, </a:t>
            </a:r>
            <a:r>
              <a:rPr lang="en-US" altLang="en-US" sz="2200" dirty="0" err="1"/>
              <a:t>atau</a:t>
            </a:r>
            <a:r>
              <a:rPr lang="en-US" altLang="en-US" sz="2200" dirty="0"/>
              <a:t> programmer yang </a:t>
            </a:r>
            <a:r>
              <a:rPr lang="en-US" altLang="en-US" sz="2200" dirty="0" err="1"/>
              <a:t>buruk</a:t>
            </a:r>
            <a:r>
              <a:rPr lang="en-US" altLang="en-US" sz="2200" dirty="0"/>
              <a:t> </a:t>
            </a:r>
            <a:r>
              <a:rPr lang="en-US" altLang="en-US" sz="2200" dirty="0" err="1"/>
              <a:t>tidak</a:t>
            </a:r>
            <a:r>
              <a:rPr lang="en-US" altLang="en-US" sz="2200" dirty="0"/>
              <a:t> </a:t>
            </a:r>
            <a:r>
              <a:rPr lang="en-US" altLang="en-US" sz="2200" dirty="0" err="1"/>
              <a:t>daoat</a:t>
            </a:r>
            <a:r>
              <a:rPr lang="en-US" altLang="en-US" sz="2200" dirty="0"/>
              <a:t> </a:t>
            </a:r>
            <a:r>
              <a:rPr lang="en-US" altLang="en-US" sz="2200" dirty="0" err="1"/>
              <a:t>menjadi</a:t>
            </a:r>
            <a:r>
              <a:rPr lang="en-US" altLang="en-US" sz="2200" dirty="0"/>
              <a:t> analyst yang </a:t>
            </a:r>
            <a:r>
              <a:rPr lang="en-US" altLang="en-US" sz="2200" dirty="0" err="1"/>
              <a:t>baik</a:t>
            </a:r>
            <a:endParaRPr lang="en-US" sz="2200" dirty="0"/>
          </a:p>
        </p:txBody>
      </p:sp>
    </p:spTree>
    <p:extLst>
      <p:ext uri="{BB962C8B-B14F-4D97-AF65-F5344CB8AC3E}">
        <p14:creationId xmlns:p14="http://schemas.microsoft.com/office/powerpoint/2010/main" val="16566179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280" y="436563"/>
            <a:ext cx="8440320" cy="706437"/>
          </a:xfrm>
        </p:spPr>
        <p:txBody>
          <a:bodyPr>
            <a:normAutofit fontScale="90000"/>
          </a:bodyPr>
          <a:lstStyle/>
          <a:p>
            <a:r>
              <a:rPr lang="en-US" sz="3200" b="1" dirty="0" smtClean="0"/>
              <a:t>Preparing A Career as A System Analyst (Cont’d)</a:t>
            </a:r>
            <a:endParaRPr lang="en-US" sz="3200" b="1" dirty="0"/>
          </a:p>
        </p:txBody>
      </p:sp>
      <p:sp>
        <p:nvSpPr>
          <p:cNvPr id="5" name="Content Placeholder 2"/>
          <p:cNvSpPr>
            <a:spLocks noGrp="1"/>
          </p:cNvSpPr>
          <p:nvPr>
            <p:ph idx="1"/>
          </p:nvPr>
        </p:nvSpPr>
        <p:spPr>
          <a:xfrm>
            <a:off x="228600" y="1249275"/>
            <a:ext cx="7772400" cy="3551325"/>
          </a:xfrm>
        </p:spPr>
        <p:txBody>
          <a:bodyPr>
            <a:normAutofit/>
          </a:bodyPr>
          <a:lstStyle/>
          <a:p>
            <a:pPr algn="just">
              <a:buFont typeface="Wingdings" panose="05000000000000000000" pitchFamily="2" charset="2"/>
              <a:buChar char="v"/>
            </a:pPr>
            <a:r>
              <a:rPr lang="en-US" sz="2200" dirty="0"/>
              <a:t> </a:t>
            </a:r>
            <a:r>
              <a:rPr lang="en-US" altLang="en-US" sz="2200" b="1" dirty="0"/>
              <a:t>General Business </a:t>
            </a:r>
            <a:r>
              <a:rPr lang="en-US" altLang="en-US" sz="2200" b="1" dirty="0" smtClean="0"/>
              <a:t>Knowledge</a:t>
            </a:r>
          </a:p>
          <a:p>
            <a:pPr lvl="1">
              <a:buFont typeface="Courier New" panose="02070309020205020404" pitchFamily="49" charset="0"/>
              <a:buChar char="o"/>
            </a:pPr>
            <a:r>
              <a:rPr lang="en-US" altLang="en-US" sz="2200" dirty="0"/>
              <a:t>System analyst </a:t>
            </a:r>
            <a:r>
              <a:rPr lang="en-US" altLang="en-US" sz="2200" dirty="0" err="1"/>
              <a:t>perlu</a:t>
            </a:r>
            <a:r>
              <a:rPr lang="en-US" altLang="en-US" sz="2200" dirty="0"/>
              <a:t> </a:t>
            </a:r>
            <a:r>
              <a:rPr lang="en-US" altLang="en-US" sz="2200" dirty="0" err="1"/>
              <a:t>mengetahui</a:t>
            </a:r>
            <a:r>
              <a:rPr lang="en-US" altLang="en-US" sz="2200" dirty="0"/>
              <a:t> </a:t>
            </a:r>
            <a:r>
              <a:rPr lang="en-US" altLang="en-US" sz="2200" dirty="0" err="1"/>
              <a:t>operasi</a:t>
            </a:r>
            <a:r>
              <a:rPr lang="en-US" altLang="en-US" sz="2200" dirty="0"/>
              <a:t> </a:t>
            </a:r>
            <a:r>
              <a:rPr lang="en-US" altLang="en-US" sz="2200" dirty="0" err="1"/>
              <a:t>bisnis</a:t>
            </a:r>
            <a:r>
              <a:rPr lang="en-US" altLang="en-US" sz="2200" dirty="0"/>
              <a:t> </a:t>
            </a:r>
            <a:r>
              <a:rPr lang="en-US" altLang="en-US" sz="2200" dirty="0" err="1"/>
              <a:t>secara</a:t>
            </a:r>
            <a:r>
              <a:rPr lang="en-US" altLang="en-US" sz="2200" dirty="0"/>
              <a:t> </a:t>
            </a:r>
            <a:r>
              <a:rPr lang="en-US" altLang="en-US" sz="2200" dirty="0" err="1"/>
              <a:t>umum</a:t>
            </a:r>
            <a:r>
              <a:rPr lang="en-US" altLang="en-US" sz="2200" dirty="0"/>
              <a:t> </a:t>
            </a:r>
            <a:r>
              <a:rPr lang="en-US" altLang="en-US" sz="2200" dirty="0" err="1"/>
              <a:t>pada</a:t>
            </a:r>
            <a:r>
              <a:rPr lang="en-US" altLang="en-US" sz="2200" dirty="0"/>
              <a:t> </a:t>
            </a:r>
            <a:r>
              <a:rPr lang="en-US" altLang="en-US" sz="2200" dirty="0" err="1"/>
              <a:t>berbagai</a:t>
            </a:r>
            <a:r>
              <a:rPr lang="en-US" altLang="en-US" sz="2200" dirty="0"/>
              <a:t> </a:t>
            </a:r>
            <a:r>
              <a:rPr lang="en-US" altLang="en-US" sz="2200" dirty="0" err="1"/>
              <a:t>industri</a:t>
            </a:r>
            <a:r>
              <a:rPr lang="en-US" altLang="en-US" sz="2200" dirty="0"/>
              <a:t> </a:t>
            </a:r>
            <a:r>
              <a:rPr lang="en-US" altLang="en-US" sz="2200" dirty="0" err="1"/>
              <a:t>untuk</a:t>
            </a:r>
            <a:r>
              <a:rPr lang="en-US" altLang="en-US" sz="2200" dirty="0"/>
              <a:t> </a:t>
            </a:r>
            <a:r>
              <a:rPr lang="en-US" altLang="en-US" sz="2200" dirty="0" err="1"/>
              <a:t>memperkaya</a:t>
            </a:r>
            <a:r>
              <a:rPr lang="en-US" altLang="en-US" sz="2200" dirty="0"/>
              <a:t> </a:t>
            </a:r>
            <a:r>
              <a:rPr lang="en-US" altLang="en-US" sz="2200" dirty="0" err="1"/>
              <a:t>pengetahuan</a:t>
            </a:r>
            <a:r>
              <a:rPr lang="en-US" altLang="en-US" sz="2200" dirty="0"/>
              <a:t> </a:t>
            </a:r>
            <a:r>
              <a:rPr lang="en-US" altLang="en-US" sz="2200" dirty="0" err="1"/>
              <a:t>sebelum</a:t>
            </a:r>
            <a:r>
              <a:rPr lang="en-US" altLang="en-US" sz="2200" dirty="0"/>
              <a:t> </a:t>
            </a:r>
            <a:r>
              <a:rPr lang="en-US" altLang="en-US" sz="2200" dirty="0" err="1"/>
              <a:t>menganalisa</a:t>
            </a:r>
            <a:r>
              <a:rPr lang="en-US" altLang="en-US" sz="2200" dirty="0"/>
              <a:t> </a:t>
            </a:r>
            <a:r>
              <a:rPr lang="en-US" altLang="en-US" sz="2200" dirty="0" err="1"/>
              <a:t>atau</a:t>
            </a:r>
            <a:r>
              <a:rPr lang="en-US" altLang="en-US" sz="2200" dirty="0"/>
              <a:t> </a:t>
            </a:r>
            <a:r>
              <a:rPr lang="en-US" altLang="en-US" sz="2200" dirty="0" err="1"/>
              <a:t>memecahkan</a:t>
            </a:r>
            <a:r>
              <a:rPr lang="en-US" altLang="en-US" sz="2200" dirty="0"/>
              <a:t> </a:t>
            </a:r>
            <a:r>
              <a:rPr lang="en-US" altLang="en-US" sz="2200" dirty="0" err="1"/>
              <a:t>masalah</a:t>
            </a:r>
            <a:endParaRPr lang="en-US" sz="1900" dirty="0" smtClean="0"/>
          </a:p>
        </p:txBody>
      </p:sp>
    </p:spTree>
    <p:extLst>
      <p:ext uri="{BB962C8B-B14F-4D97-AF65-F5344CB8AC3E}">
        <p14:creationId xmlns:p14="http://schemas.microsoft.com/office/powerpoint/2010/main" val="2963706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280" y="436563"/>
            <a:ext cx="8440320" cy="706437"/>
          </a:xfrm>
        </p:spPr>
        <p:txBody>
          <a:bodyPr>
            <a:normAutofit fontScale="90000"/>
          </a:bodyPr>
          <a:lstStyle/>
          <a:p>
            <a:r>
              <a:rPr lang="en-US" sz="3200" b="1" dirty="0" smtClean="0"/>
              <a:t>Preparing A Career as A System Analyst (Cont’d)</a:t>
            </a:r>
            <a:endParaRPr lang="en-US" sz="3200" b="1" dirty="0"/>
          </a:p>
        </p:txBody>
      </p:sp>
      <p:sp>
        <p:nvSpPr>
          <p:cNvPr id="4" name="Content Placeholder 2"/>
          <p:cNvSpPr>
            <a:spLocks noGrp="1"/>
          </p:cNvSpPr>
          <p:nvPr>
            <p:ph idx="1"/>
          </p:nvPr>
        </p:nvSpPr>
        <p:spPr>
          <a:xfrm>
            <a:off x="228600" y="1295400"/>
            <a:ext cx="8534400" cy="3932325"/>
          </a:xfrm>
        </p:spPr>
        <p:txBody>
          <a:bodyPr>
            <a:normAutofit/>
          </a:bodyPr>
          <a:lstStyle/>
          <a:p>
            <a:pPr>
              <a:buFont typeface="Wingdings" panose="05000000000000000000" pitchFamily="2" charset="2"/>
              <a:buChar char="v"/>
            </a:pPr>
            <a:r>
              <a:rPr lang="en-US" dirty="0"/>
              <a:t> </a:t>
            </a:r>
            <a:r>
              <a:rPr lang="en-US" altLang="en-US" sz="2200" b="1" dirty="0"/>
              <a:t>Interpersonal </a:t>
            </a:r>
            <a:r>
              <a:rPr lang="en-US" altLang="en-US" sz="2200" b="1" dirty="0" smtClean="0"/>
              <a:t>Communications and Relations </a:t>
            </a:r>
            <a:r>
              <a:rPr lang="en-US" altLang="en-US" sz="2200" b="1" dirty="0"/>
              <a:t> </a:t>
            </a:r>
            <a:r>
              <a:rPr lang="en-US" altLang="en-US" sz="2200" b="1" dirty="0" smtClean="0"/>
              <a:t>Skill</a:t>
            </a:r>
            <a:endParaRPr lang="en-US" sz="2200" dirty="0" smtClean="0"/>
          </a:p>
          <a:p>
            <a:pPr lvl="1">
              <a:buFont typeface="Courier New" panose="02070309020205020404" pitchFamily="49" charset="0"/>
              <a:buChar char="o"/>
            </a:pPr>
            <a:r>
              <a:rPr lang="en-US" altLang="en-US" sz="2200" dirty="0"/>
              <a:t>System analyst </a:t>
            </a:r>
            <a:r>
              <a:rPr lang="en-US" altLang="en-US" sz="2200" dirty="0" err="1"/>
              <a:t>harus</a:t>
            </a:r>
            <a:r>
              <a:rPr lang="en-US" altLang="en-US" sz="2200" dirty="0"/>
              <a:t> </a:t>
            </a:r>
            <a:r>
              <a:rPr lang="en-US" altLang="en-US" sz="2200" dirty="0" err="1"/>
              <a:t>dapat</a:t>
            </a:r>
            <a:r>
              <a:rPr lang="en-US" altLang="en-US" sz="2200" dirty="0"/>
              <a:t> </a:t>
            </a:r>
            <a:r>
              <a:rPr lang="en-US" altLang="en-US" sz="2200" dirty="0" err="1"/>
              <a:t>berkomunikasi</a:t>
            </a:r>
            <a:r>
              <a:rPr lang="en-US" altLang="en-US" sz="2200" dirty="0"/>
              <a:t> </a:t>
            </a:r>
            <a:r>
              <a:rPr lang="en-US" altLang="en-US" sz="2200" dirty="0" err="1"/>
              <a:t>secara</a:t>
            </a:r>
            <a:r>
              <a:rPr lang="en-US" altLang="en-US" sz="2200" dirty="0"/>
              <a:t> </a:t>
            </a:r>
            <a:r>
              <a:rPr lang="en-US" altLang="en-US" sz="2200" dirty="0" err="1"/>
              <a:t>efektif</a:t>
            </a:r>
            <a:r>
              <a:rPr lang="en-US" altLang="en-US" sz="2200" dirty="0"/>
              <a:t>, </a:t>
            </a:r>
            <a:r>
              <a:rPr lang="en-US" altLang="en-US" sz="2200" dirty="0" err="1"/>
              <a:t>baik</a:t>
            </a:r>
            <a:r>
              <a:rPr lang="en-US" altLang="en-US" sz="2200" dirty="0"/>
              <a:t> </a:t>
            </a:r>
            <a:r>
              <a:rPr lang="en-US" altLang="en-US" sz="2200" dirty="0" err="1"/>
              <a:t>tertulis</a:t>
            </a:r>
            <a:r>
              <a:rPr lang="en-US" altLang="en-US" sz="2200" dirty="0"/>
              <a:t> </a:t>
            </a:r>
            <a:r>
              <a:rPr lang="en-US" altLang="en-US" sz="2200" dirty="0" err="1"/>
              <a:t>maupun</a:t>
            </a:r>
            <a:r>
              <a:rPr lang="en-US" altLang="en-US" sz="2200" dirty="0"/>
              <a:t> </a:t>
            </a:r>
            <a:r>
              <a:rPr lang="en-US" altLang="en-US" sz="2200" dirty="0" err="1"/>
              <a:t>lisan</a:t>
            </a:r>
            <a:endParaRPr lang="en-US" altLang="en-US" sz="2200" dirty="0"/>
          </a:p>
          <a:p>
            <a:pPr lvl="1">
              <a:buFont typeface="Courier New" panose="02070309020205020404" pitchFamily="49" charset="0"/>
              <a:buChar char="o"/>
            </a:pPr>
            <a:r>
              <a:rPr lang="en-US" altLang="en-US" sz="2200" dirty="0" err="1"/>
              <a:t>Kemampuan</a:t>
            </a:r>
            <a:r>
              <a:rPr lang="en-US" altLang="en-US" sz="2200" dirty="0"/>
              <a:t> </a:t>
            </a:r>
            <a:r>
              <a:rPr lang="en-US" altLang="en-US" sz="2200" dirty="0" err="1"/>
              <a:t>komunikasi</a:t>
            </a:r>
            <a:r>
              <a:rPr lang="en-US" altLang="en-US" sz="2200" dirty="0"/>
              <a:t> </a:t>
            </a:r>
            <a:r>
              <a:rPr lang="en-US" altLang="en-US" sz="2200" dirty="0" err="1"/>
              <a:t>adalah</a:t>
            </a:r>
            <a:r>
              <a:rPr lang="en-US" altLang="en-US" sz="2200" dirty="0"/>
              <a:t> </a:t>
            </a:r>
            <a:r>
              <a:rPr lang="en-US" altLang="en-US" sz="2200" dirty="0" err="1"/>
              <a:t>faktor</a:t>
            </a:r>
            <a:r>
              <a:rPr lang="en-US" altLang="en-US" sz="2200" dirty="0"/>
              <a:t> </a:t>
            </a:r>
            <a:r>
              <a:rPr lang="en-US" altLang="en-US" sz="2200" dirty="0" err="1"/>
              <a:t>terbesar</a:t>
            </a:r>
            <a:r>
              <a:rPr lang="en-US" altLang="en-US" sz="2200" dirty="0"/>
              <a:t> </a:t>
            </a:r>
            <a:r>
              <a:rPr lang="en-US" altLang="en-US" sz="2200" dirty="0" err="1"/>
              <a:t>dalam</a:t>
            </a:r>
            <a:r>
              <a:rPr lang="en-US" altLang="en-US" sz="2200" dirty="0"/>
              <a:t> </a:t>
            </a:r>
            <a:r>
              <a:rPr lang="en-US" altLang="en-US" sz="2200" dirty="0" err="1"/>
              <a:t>kesuksesan</a:t>
            </a:r>
            <a:r>
              <a:rPr lang="en-US" altLang="en-US" sz="2200" dirty="0"/>
              <a:t> </a:t>
            </a:r>
            <a:r>
              <a:rPr lang="en-US" altLang="en-US" sz="2200" dirty="0" err="1"/>
              <a:t>atau</a:t>
            </a:r>
            <a:r>
              <a:rPr lang="en-US" altLang="en-US" sz="2200" dirty="0"/>
              <a:t> </a:t>
            </a:r>
            <a:r>
              <a:rPr lang="en-US" altLang="en-US" sz="2200" dirty="0" err="1"/>
              <a:t>kegagalan</a:t>
            </a:r>
            <a:r>
              <a:rPr lang="en-US" altLang="en-US" sz="2200" dirty="0"/>
              <a:t> </a:t>
            </a:r>
            <a:r>
              <a:rPr lang="en-US" altLang="en-US" sz="2200" dirty="0" err="1"/>
              <a:t>karir</a:t>
            </a:r>
            <a:r>
              <a:rPr lang="en-US" altLang="en-US" sz="2200" dirty="0"/>
              <a:t> </a:t>
            </a:r>
            <a:r>
              <a:rPr lang="en-US" altLang="en-US" sz="2200" dirty="0" err="1"/>
              <a:t>ketimbang</a:t>
            </a:r>
            <a:r>
              <a:rPr lang="en-US" altLang="en-US" sz="2200" dirty="0"/>
              <a:t> </a:t>
            </a:r>
            <a:r>
              <a:rPr lang="en-US" altLang="en-US" sz="2200" dirty="0" err="1"/>
              <a:t>pada</a:t>
            </a:r>
            <a:r>
              <a:rPr lang="en-US" altLang="en-US" sz="2200" dirty="0"/>
              <a:t> </a:t>
            </a:r>
            <a:r>
              <a:rPr lang="en-US" altLang="en-US" sz="2200" dirty="0" err="1"/>
              <a:t>kemampuan</a:t>
            </a:r>
            <a:r>
              <a:rPr lang="en-US" altLang="en-US" sz="2200" dirty="0"/>
              <a:t> </a:t>
            </a:r>
            <a:r>
              <a:rPr lang="en-US" altLang="en-US" sz="2200" dirty="0" err="1"/>
              <a:t>teknikal</a:t>
            </a:r>
            <a:endParaRPr lang="en-US" altLang="en-US" sz="2200" dirty="0"/>
          </a:p>
          <a:p>
            <a:pPr lvl="1">
              <a:buFont typeface="Courier New" panose="02070309020205020404" pitchFamily="49" charset="0"/>
              <a:buChar char="o"/>
            </a:pPr>
            <a:r>
              <a:rPr lang="en-US" altLang="en-US" sz="2200" dirty="0" err="1"/>
              <a:t>Kemampuan</a:t>
            </a:r>
            <a:r>
              <a:rPr lang="en-US" altLang="en-US" sz="2200" dirty="0"/>
              <a:t> interpersonal </a:t>
            </a:r>
            <a:r>
              <a:rPr lang="en-US" altLang="en-US" sz="2200" dirty="0" err="1"/>
              <a:t>dmembantu</a:t>
            </a:r>
            <a:r>
              <a:rPr lang="en-US" altLang="en-US" sz="2200" dirty="0"/>
              <a:t> system analyst </a:t>
            </a:r>
            <a:r>
              <a:rPr lang="en-US" altLang="en-US" sz="2200" dirty="0" err="1"/>
              <a:t>bekerja</a:t>
            </a:r>
            <a:r>
              <a:rPr lang="en-US" altLang="en-US" sz="2200" dirty="0"/>
              <a:t> </a:t>
            </a:r>
            <a:r>
              <a:rPr lang="en-US" altLang="en-US" sz="2200" dirty="0" err="1"/>
              <a:t>secara</a:t>
            </a:r>
            <a:r>
              <a:rPr lang="en-US" altLang="en-US" sz="2200" dirty="0"/>
              <a:t> </a:t>
            </a:r>
            <a:r>
              <a:rPr lang="en-US" altLang="en-US" sz="2200" dirty="0" err="1"/>
              <a:t>efektif</a:t>
            </a:r>
            <a:r>
              <a:rPr lang="en-US" altLang="en-US" sz="2200" dirty="0"/>
              <a:t> </a:t>
            </a:r>
            <a:r>
              <a:rPr lang="en-US" altLang="en-US" sz="2200" dirty="0" err="1"/>
              <a:t>dengan</a:t>
            </a:r>
            <a:r>
              <a:rPr lang="en-US" altLang="en-US" sz="2200" dirty="0"/>
              <a:t> orang lain</a:t>
            </a:r>
            <a:endParaRPr lang="en-US" dirty="0"/>
          </a:p>
        </p:txBody>
      </p:sp>
    </p:spTree>
    <p:extLst>
      <p:ext uri="{BB962C8B-B14F-4D97-AF65-F5344CB8AC3E}">
        <p14:creationId xmlns:p14="http://schemas.microsoft.com/office/powerpoint/2010/main" val="1944946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1280" y="436563"/>
            <a:ext cx="8041440" cy="706437"/>
          </a:xfrm>
        </p:spPr>
        <p:txBody>
          <a:bodyPr/>
          <a:lstStyle/>
          <a:p>
            <a:r>
              <a:rPr lang="en-US" sz="3200" b="1" dirty="0" smtClean="0"/>
              <a:t>Perusahaan Consulting</a:t>
            </a:r>
            <a:endParaRPr lang="en-US" sz="3200" b="1" dirty="0"/>
          </a:p>
        </p:txBody>
      </p:sp>
      <p:sp>
        <p:nvSpPr>
          <p:cNvPr id="3" name="Content Placeholder 2"/>
          <p:cNvSpPr>
            <a:spLocks noGrp="1"/>
          </p:cNvSpPr>
          <p:nvPr>
            <p:ph idx="1"/>
          </p:nvPr>
        </p:nvSpPr>
        <p:spPr>
          <a:xfrm>
            <a:off x="457200" y="1524000"/>
            <a:ext cx="7467600" cy="3951337"/>
          </a:xfrm>
        </p:spPr>
        <p:txBody>
          <a:bodyPr/>
          <a:lstStyle/>
          <a:p>
            <a:pPr marL="0" indent="0" algn="just">
              <a:buFontTx/>
              <a:buChar char="-"/>
            </a:pPr>
            <a:r>
              <a:rPr lang="en-US" dirty="0" smtClean="0"/>
              <a:t> </a:t>
            </a:r>
            <a:r>
              <a:rPr lang="en-US" dirty="0" err="1" smtClean="0"/>
              <a:t>Merupakan</a:t>
            </a:r>
            <a:r>
              <a:rPr lang="en-US" dirty="0" smtClean="0"/>
              <a:t> expert </a:t>
            </a:r>
            <a:r>
              <a:rPr lang="en-US" dirty="0" err="1" smtClean="0"/>
              <a:t>untuk</a:t>
            </a:r>
            <a:r>
              <a:rPr lang="en-US" dirty="0" smtClean="0"/>
              <a:t> </a:t>
            </a:r>
            <a:r>
              <a:rPr lang="en-US" dirty="0" err="1" smtClean="0"/>
              <a:t>pihak</a:t>
            </a:r>
            <a:r>
              <a:rPr lang="en-US" dirty="0" smtClean="0"/>
              <a:t> </a:t>
            </a:r>
            <a:r>
              <a:rPr lang="en-US" dirty="0" err="1" smtClean="0"/>
              <a:t>lainnya</a:t>
            </a:r>
            <a:r>
              <a:rPr lang="en-US" dirty="0" smtClean="0"/>
              <a:t>.</a:t>
            </a:r>
          </a:p>
          <a:p>
            <a:pPr marL="0" indent="0" algn="just">
              <a:buFontTx/>
              <a:buChar char="-"/>
            </a:pPr>
            <a:endParaRPr lang="en-US" dirty="0" smtClean="0"/>
          </a:p>
          <a:p>
            <a:pPr marL="0" indent="0" algn="just">
              <a:buFontTx/>
              <a:buChar char="-"/>
            </a:pPr>
            <a:r>
              <a:rPr lang="en-US" dirty="0" smtClean="0"/>
              <a:t> </a:t>
            </a:r>
            <a:r>
              <a:rPr lang="en-US" dirty="0" err="1" smtClean="0"/>
              <a:t>Digunakan</a:t>
            </a:r>
            <a:r>
              <a:rPr lang="en-US" dirty="0" smtClean="0"/>
              <a:t> </a:t>
            </a:r>
            <a:r>
              <a:rPr lang="en-US" dirty="0" err="1" smtClean="0"/>
              <a:t>pada</a:t>
            </a:r>
            <a:r>
              <a:rPr lang="en-US" dirty="0" smtClean="0"/>
              <a:t> </a:t>
            </a:r>
            <a:r>
              <a:rPr lang="en-US" dirty="0" err="1" smtClean="0"/>
              <a:t>saat</a:t>
            </a:r>
            <a:r>
              <a:rPr lang="en-US" dirty="0" smtClean="0"/>
              <a:t> </a:t>
            </a:r>
            <a:r>
              <a:rPr lang="en-US" dirty="0" err="1" smtClean="0"/>
              <a:t>perusahaan</a:t>
            </a:r>
            <a:r>
              <a:rPr lang="en-US" dirty="0" smtClean="0"/>
              <a:t> lain </a:t>
            </a:r>
            <a:r>
              <a:rPr lang="en-US" dirty="0" err="1" smtClean="0"/>
              <a:t>membutuhkan</a:t>
            </a:r>
            <a:r>
              <a:rPr lang="en-US" dirty="0" smtClean="0"/>
              <a:t> </a:t>
            </a:r>
            <a:r>
              <a:rPr lang="en-US" dirty="0" err="1" smtClean="0"/>
              <a:t>pendapat</a:t>
            </a:r>
            <a:endParaRPr lang="en-US" dirty="0" smtClean="0"/>
          </a:p>
          <a:p>
            <a:pPr marL="0" indent="0" algn="just">
              <a:buFontTx/>
              <a:buChar char="-"/>
            </a:pPr>
            <a:endParaRPr lang="en-US" dirty="0" smtClean="0"/>
          </a:p>
          <a:p>
            <a:pPr marL="0" indent="0" algn="just">
              <a:buFontTx/>
              <a:buChar char="-"/>
            </a:pPr>
            <a:r>
              <a:rPr lang="en-US" dirty="0" smtClean="0"/>
              <a:t> </a:t>
            </a:r>
            <a:r>
              <a:rPr lang="en-US" dirty="0" err="1" smtClean="0"/>
              <a:t>Memberikan</a:t>
            </a:r>
            <a:r>
              <a:rPr lang="en-US" dirty="0" smtClean="0"/>
              <a:t> best-practices </a:t>
            </a:r>
            <a:r>
              <a:rPr lang="en-US" dirty="0" err="1" smtClean="0"/>
              <a:t>untuk</a:t>
            </a:r>
            <a:r>
              <a:rPr lang="en-US" dirty="0" smtClean="0"/>
              <a:t> </a:t>
            </a:r>
            <a:r>
              <a:rPr lang="en-US" dirty="0" err="1" smtClean="0"/>
              <a:t>perusahaan</a:t>
            </a:r>
            <a:endParaRPr lang="en-US" dirty="0" smtClean="0"/>
          </a:p>
        </p:txBody>
      </p:sp>
    </p:spTree>
    <p:extLst>
      <p:ext uri="{BB962C8B-B14F-4D97-AF65-F5344CB8AC3E}">
        <p14:creationId xmlns:p14="http://schemas.microsoft.com/office/powerpoint/2010/main" val="38639662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280" y="436563"/>
            <a:ext cx="8440320" cy="706437"/>
          </a:xfrm>
        </p:spPr>
        <p:txBody>
          <a:bodyPr>
            <a:normAutofit fontScale="90000"/>
          </a:bodyPr>
          <a:lstStyle/>
          <a:p>
            <a:r>
              <a:rPr lang="en-US" sz="3200" b="1" dirty="0" smtClean="0"/>
              <a:t>Preparing A Career as A System Analyst (Cont’d)</a:t>
            </a:r>
            <a:endParaRPr lang="en-US" sz="3200" b="1" dirty="0"/>
          </a:p>
        </p:txBody>
      </p:sp>
      <p:sp>
        <p:nvSpPr>
          <p:cNvPr id="5" name="Content Placeholder 2"/>
          <p:cNvSpPr txBox="1">
            <a:spLocks/>
          </p:cNvSpPr>
          <p:nvPr/>
        </p:nvSpPr>
        <p:spPr>
          <a:xfrm>
            <a:off x="228600" y="1295400"/>
            <a:ext cx="7772400" cy="4313325"/>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algn="just">
              <a:buFont typeface="Wingdings" panose="05000000000000000000" pitchFamily="2" charset="2"/>
              <a:buChar char="v"/>
            </a:pPr>
            <a:r>
              <a:rPr lang="en-US" sz="2200" dirty="0" smtClean="0"/>
              <a:t> </a:t>
            </a:r>
            <a:r>
              <a:rPr lang="en-US" altLang="en-US" sz="2200" b="1" dirty="0" smtClean="0"/>
              <a:t>Flexibility and Adaptability</a:t>
            </a:r>
          </a:p>
          <a:p>
            <a:pPr lvl="1">
              <a:buFont typeface="Courier New" panose="02070309020205020404" pitchFamily="49" charset="0"/>
              <a:buChar char="o"/>
            </a:pPr>
            <a:r>
              <a:rPr lang="en-US" sz="2200" dirty="0"/>
              <a:t>System analyst </a:t>
            </a:r>
            <a:r>
              <a:rPr lang="en-US" sz="2200" dirty="0" err="1"/>
              <a:t>akan</a:t>
            </a:r>
            <a:r>
              <a:rPr lang="en-US" sz="2200" dirty="0"/>
              <a:t> </a:t>
            </a:r>
            <a:r>
              <a:rPr lang="en-US" sz="2200" dirty="0" err="1"/>
              <a:t>ditempatkan</a:t>
            </a:r>
            <a:r>
              <a:rPr lang="en-US" sz="2200" dirty="0"/>
              <a:t> di </a:t>
            </a:r>
            <a:r>
              <a:rPr lang="en-US" sz="2200" dirty="0" err="1"/>
              <a:t>berbagai</a:t>
            </a:r>
            <a:r>
              <a:rPr lang="en-US" sz="2200" dirty="0"/>
              <a:t> project </a:t>
            </a:r>
            <a:r>
              <a:rPr lang="en-US" sz="2200" dirty="0" err="1"/>
              <a:t>dari</a:t>
            </a:r>
            <a:r>
              <a:rPr lang="en-US" sz="2200" dirty="0"/>
              <a:t> </a:t>
            </a:r>
            <a:r>
              <a:rPr lang="en-US" sz="2200" dirty="0" err="1"/>
              <a:t>industri</a:t>
            </a:r>
            <a:r>
              <a:rPr lang="en-US" sz="2200" dirty="0"/>
              <a:t> yang </a:t>
            </a:r>
            <a:r>
              <a:rPr lang="en-US" sz="2200" dirty="0" err="1"/>
              <a:t>luas</a:t>
            </a:r>
            <a:endParaRPr lang="en-US" sz="2200" dirty="0"/>
          </a:p>
          <a:p>
            <a:pPr lvl="1">
              <a:buFont typeface="Courier New" panose="02070309020205020404" pitchFamily="49" charset="0"/>
              <a:buChar char="o"/>
            </a:pPr>
            <a:r>
              <a:rPr lang="en-US" sz="2200" dirty="0"/>
              <a:t>System analyst </a:t>
            </a:r>
            <a:r>
              <a:rPr lang="en-US" sz="2200" dirty="0" err="1"/>
              <a:t>akan</a:t>
            </a:r>
            <a:r>
              <a:rPr lang="en-US" sz="2200" dirty="0"/>
              <a:t> </a:t>
            </a:r>
            <a:r>
              <a:rPr lang="en-US" sz="2200" dirty="0" err="1"/>
              <a:t>menghadapi</a:t>
            </a:r>
            <a:r>
              <a:rPr lang="en-US" sz="2200" dirty="0"/>
              <a:t> </a:t>
            </a:r>
            <a:r>
              <a:rPr lang="en-US" sz="2200" dirty="0" err="1"/>
              <a:t>berbagai</a:t>
            </a:r>
            <a:r>
              <a:rPr lang="en-US" sz="2200" dirty="0"/>
              <a:t> </a:t>
            </a:r>
            <a:r>
              <a:rPr lang="en-US" sz="2200" dirty="0" err="1"/>
              <a:t>macam</a:t>
            </a:r>
            <a:r>
              <a:rPr lang="en-US" sz="2200" dirty="0"/>
              <a:t> </a:t>
            </a:r>
            <a:r>
              <a:rPr lang="en-US" sz="2200" dirty="0" err="1"/>
              <a:t>karakter</a:t>
            </a:r>
            <a:r>
              <a:rPr lang="en-US" sz="2200" dirty="0"/>
              <a:t> orang / </a:t>
            </a:r>
            <a:r>
              <a:rPr lang="en-US" sz="2200" dirty="0" err="1"/>
              <a:t>tim</a:t>
            </a:r>
            <a:r>
              <a:rPr lang="en-US" sz="2200" dirty="0"/>
              <a:t> </a:t>
            </a:r>
            <a:r>
              <a:rPr lang="en-US" sz="2200" dirty="0" err="1"/>
              <a:t>dalam</a:t>
            </a:r>
            <a:r>
              <a:rPr lang="en-US" sz="2200" dirty="0"/>
              <a:t> project</a:t>
            </a:r>
          </a:p>
          <a:p>
            <a:pPr lvl="1">
              <a:buFont typeface="Courier New" panose="02070309020205020404" pitchFamily="49" charset="0"/>
              <a:buChar char="o"/>
            </a:pPr>
            <a:r>
              <a:rPr lang="en-US" sz="2200" dirty="0"/>
              <a:t>System analyst </a:t>
            </a:r>
            <a:r>
              <a:rPr lang="en-US" sz="2200" dirty="0" err="1"/>
              <a:t>akan</a:t>
            </a:r>
            <a:r>
              <a:rPr lang="en-US" sz="2200" dirty="0"/>
              <a:t> </a:t>
            </a:r>
            <a:r>
              <a:rPr lang="en-US" sz="2200" dirty="0" err="1"/>
              <a:t>bekerja</a:t>
            </a:r>
            <a:r>
              <a:rPr lang="en-US" sz="2200" dirty="0"/>
              <a:t> </a:t>
            </a:r>
            <a:r>
              <a:rPr lang="en-US" sz="2200" dirty="0" err="1"/>
              <a:t>lembur</a:t>
            </a:r>
            <a:r>
              <a:rPr lang="en-US" sz="2200" dirty="0"/>
              <a:t> </a:t>
            </a:r>
            <a:r>
              <a:rPr lang="en-US" sz="2200" dirty="0" err="1"/>
              <a:t>jika</a:t>
            </a:r>
            <a:r>
              <a:rPr lang="en-US" sz="2200" dirty="0"/>
              <a:t> </a:t>
            </a:r>
            <a:r>
              <a:rPr lang="en-US" sz="2200" dirty="0" err="1"/>
              <a:t>diperlukan</a:t>
            </a:r>
            <a:r>
              <a:rPr lang="en-US" sz="2200" dirty="0"/>
              <a:t> </a:t>
            </a:r>
            <a:r>
              <a:rPr lang="en-US" sz="2200" dirty="0" err="1"/>
              <a:t>karena</a:t>
            </a:r>
            <a:r>
              <a:rPr lang="en-US" sz="2200" dirty="0"/>
              <a:t> </a:t>
            </a:r>
            <a:r>
              <a:rPr lang="en-US" sz="2200" dirty="0" err="1"/>
              <a:t>adanya</a:t>
            </a:r>
            <a:r>
              <a:rPr lang="en-US" sz="2200" dirty="0"/>
              <a:t> </a:t>
            </a:r>
            <a:r>
              <a:rPr lang="en-US" sz="2200" dirty="0" err="1"/>
              <a:t>tenggat</a:t>
            </a:r>
            <a:r>
              <a:rPr lang="en-US" sz="2200" dirty="0"/>
              <a:t> </a:t>
            </a:r>
            <a:r>
              <a:rPr lang="en-US" sz="2200" dirty="0" err="1"/>
              <a:t>waktu</a:t>
            </a:r>
            <a:endParaRPr lang="en-US" altLang="en-US" sz="2400" dirty="0" smtClean="0"/>
          </a:p>
          <a:p>
            <a:pPr lvl="1" algn="just">
              <a:buFont typeface="Courier New" panose="02070309020205020404" pitchFamily="49" charset="0"/>
              <a:buChar char="o"/>
            </a:pPr>
            <a:endParaRPr lang="en-US" dirty="0"/>
          </a:p>
        </p:txBody>
      </p:sp>
    </p:spTree>
    <p:extLst>
      <p:ext uri="{BB962C8B-B14F-4D97-AF65-F5344CB8AC3E}">
        <p14:creationId xmlns:p14="http://schemas.microsoft.com/office/powerpoint/2010/main" val="3323262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280" y="436563"/>
            <a:ext cx="8440320" cy="706437"/>
          </a:xfrm>
        </p:spPr>
        <p:txBody>
          <a:bodyPr>
            <a:normAutofit fontScale="90000"/>
          </a:bodyPr>
          <a:lstStyle/>
          <a:p>
            <a:r>
              <a:rPr lang="en-US" sz="3200" b="1" dirty="0" smtClean="0"/>
              <a:t>Preparing A Career as A System Analyst (Cont’d)</a:t>
            </a:r>
            <a:endParaRPr lang="en-US" sz="3200" b="1" dirty="0"/>
          </a:p>
        </p:txBody>
      </p:sp>
      <p:sp>
        <p:nvSpPr>
          <p:cNvPr id="4" name="Content Placeholder 2"/>
          <p:cNvSpPr>
            <a:spLocks noGrp="1"/>
          </p:cNvSpPr>
          <p:nvPr>
            <p:ph idx="1"/>
          </p:nvPr>
        </p:nvSpPr>
        <p:spPr>
          <a:xfrm>
            <a:off x="152400" y="1219200"/>
            <a:ext cx="8686800" cy="5257800"/>
          </a:xfrm>
        </p:spPr>
        <p:txBody>
          <a:bodyPr>
            <a:noAutofit/>
          </a:bodyPr>
          <a:lstStyle/>
          <a:p>
            <a:pPr algn="just">
              <a:buFont typeface="Wingdings" panose="05000000000000000000" pitchFamily="2" charset="2"/>
              <a:buChar char="v"/>
            </a:pPr>
            <a:r>
              <a:rPr lang="en-US" sz="2200" dirty="0"/>
              <a:t> </a:t>
            </a:r>
            <a:r>
              <a:rPr lang="en-US" altLang="en-US" sz="2200" b="1" dirty="0"/>
              <a:t>Character and </a:t>
            </a:r>
            <a:r>
              <a:rPr lang="en-US" altLang="en-US" sz="2200" b="1" dirty="0" smtClean="0"/>
              <a:t>Ethic</a:t>
            </a:r>
            <a:endParaRPr lang="en-US" sz="2200" b="1" dirty="0" smtClean="0"/>
          </a:p>
          <a:p>
            <a:pPr lvl="1">
              <a:buFont typeface="Courier New" panose="02070309020205020404" pitchFamily="49" charset="0"/>
              <a:buChar char="o"/>
            </a:pPr>
            <a:r>
              <a:rPr lang="en-US" altLang="en-US" sz="2200" dirty="0" err="1"/>
              <a:t>Sifat</a:t>
            </a:r>
            <a:r>
              <a:rPr lang="en-US" altLang="en-US" sz="2200" dirty="0"/>
              <a:t> </a:t>
            </a:r>
            <a:r>
              <a:rPr lang="en-US" altLang="en-US" sz="2200" dirty="0" err="1"/>
              <a:t>dari</a:t>
            </a:r>
            <a:r>
              <a:rPr lang="en-US" altLang="en-US" sz="2200" dirty="0"/>
              <a:t> </a:t>
            </a:r>
            <a:r>
              <a:rPr lang="en-US" altLang="en-US" sz="2200" dirty="0" err="1"/>
              <a:t>pekerjaan</a:t>
            </a:r>
            <a:r>
              <a:rPr lang="en-US" altLang="en-US" sz="2200" dirty="0"/>
              <a:t> System analyst </a:t>
            </a:r>
            <a:r>
              <a:rPr lang="en-US" altLang="en-US" sz="2200" dirty="0" err="1"/>
              <a:t>membutuhkan</a:t>
            </a:r>
            <a:r>
              <a:rPr lang="en-US" altLang="en-US" sz="2200" dirty="0"/>
              <a:t> </a:t>
            </a:r>
            <a:r>
              <a:rPr lang="en-US" altLang="en-US" sz="2200" dirty="0" err="1"/>
              <a:t>karakter</a:t>
            </a:r>
            <a:r>
              <a:rPr lang="en-US" altLang="en-US" sz="2200" dirty="0"/>
              <a:t> </a:t>
            </a:r>
            <a:r>
              <a:rPr lang="en-US" altLang="en-US" sz="2200" dirty="0" err="1"/>
              <a:t>dan</a:t>
            </a:r>
            <a:r>
              <a:rPr lang="en-US" altLang="en-US" sz="2200" dirty="0"/>
              <a:t> </a:t>
            </a:r>
            <a:r>
              <a:rPr lang="en-US" altLang="en-US" sz="2200" dirty="0" err="1"/>
              <a:t>kesadaran</a:t>
            </a:r>
            <a:r>
              <a:rPr lang="en-US" altLang="en-US" sz="2200" dirty="0"/>
              <a:t> </a:t>
            </a:r>
            <a:r>
              <a:rPr lang="en-US" altLang="en-US" sz="2200" dirty="0" err="1"/>
              <a:t>etik</a:t>
            </a:r>
            <a:r>
              <a:rPr lang="en-US" altLang="en-US" sz="2200" dirty="0"/>
              <a:t> yang </a:t>
            </a:r>
            <a:r>
              <a:rPr lang="en-US" altLang="en-US" sz="2200" dirty="0" err="1"/>
              <a:t>kuat</a:t>
            </a:r>
            <a:endParaRPr lang="en-US" altLang="en-US" sz="2200" dirty="0"/>
          </a:p>
          <a:p>
            <a:pPr lvl="1">
              <a:buFont typeface="Courier New" panose="02070309020205020404" pitchFamily="49" charset="0"/>
              <a:buChar char="o"/>
            </a:pPr>
            <a:r>
              <a:rPr lang="en-US" altLang="en-US" sz="2200" dirty="0"/>
              <a:t>system analyst </a:t>
            </a:r>
            <a:r>
              <a:rPr lang="en-US" altLang="en-US" sz="2200" dirty="0" err="1"/>
              <a:t>harus</a:t>
            </a:r>
            <a:r>
              <a:rPr lang="en-US" altLang="en-US" sz="2200" dirty="0"/>
              <a:t> </a:t>
            </a:r>
            <a:r>
              <a:rPr lang="en-US" altLang="en-US" sz="2200" dirty="0" err="1"/>
              <a:t>sanagat</a:t>
            </a:r>
            <a:r>
              <a:rPr lang="en-US" altLang="en-US" sz="2200" dirty="0"/>
              <a:t> </a:t>
            </a:r>
            <a:r>
              <a:rPr lang="en-US" altLang="en-US" sz="2200" dirty="0" err="1"/>
              <a:t>berhati-hati</a:t>
            </a:r>
            <a:r>
              <a:rPr lang="en-US" altLang="en-US" sz="2200" dirty="0"/>
              <a:t> </a:t>
            </a:r>
            <a:r>
              <a:rPr lang="en-US" altLang="en-US" sz="2200" dirty="0" err="1"/>
              <a:t>untuk</a:t>
            </a:r>
            <a:r>
              <a:rPr lang="en-US" altLang="en-US" sz="2200" dirty="0"/>
              <a:t> </a:t>
            </a:r>
            <a:r>
              <a:rPr lang="en-US" altLang="en-US" sz="2200" dirty="0" err="1"/>
              <a:t>tidak</a:t>
            </a:r>
            <a:r>
              <a:rPr lang="en-US" altLang="en-US" sz="2200" dirty="0"/>
              <a:t> </a:t>
            </a:r>
            <a:r>
              <a:rPr lang="en-US" altLang="en-US" sz="2200" dirty="0" err="1"/>
              <a:t>menyebarkan</a:t>
            </a:r>
            <a:r>
              <a:rPr lang="en-US" altLang="en-US" sz="2200" dirty="0"/>
              <a:t> </a:t>
            </a:r>
            <a:r>
              <a:rPr lang="en-US" altLang="en-US" sz="2200" dirty="0" err="1"/>
              <a:t>informasi</a:t>
            </a:r>
            <a:r>
              <a:rPr lang="en-US" altLang="en-US" sz="2200" dirty="0"/>
              <a:t> </a:t>
            </a:r>
            <a:r>
              <a:rPr lang="en-US" altLang="en-US" sz="2200" dirty="0" err="1"/>
              <a:t>organisasi</a:t>
            </a:r>
            <a:r>
              <a:rPr lang="en-US" altLang="en-US" sz="2200" dirty="0"/>
              <a:t> yang </a:t>
            </a:r>
            <a:r>
              <a:rPr lang="en-US" altLang="en-US" sz="2200" dirty="0" err="1"/>
              <a:t>sensifit</a:t>
            </a:r>
            <a:r>
              <a:rPr lang="en-US" altLang="en-US" sz="2200" dirty="0"/>
              <a:t> </a:t>
            </a:r>
            <a:r>
              <a:rPr lang="en-US" altLang="en-US" sz="2200" dirty="0" err="1"/>
              <a:t>dan</a:t>
            </a:r>
            <a:r>
              <a:rPr lang="en-US" altLang="en-US" sz="2200" dirty="0"/>
              <a:t> </a:t>
            </a:r>
            <a:r>
              <a:rPr lang="en-US" altLang="en-US" sz="2200" dirty="0" err="1"/>
              <a:t>rahasia</a:t>
            </a:r>
            <a:r>
              <a:rPr lang="en-US" altLang="en-US" sz="2200" dirty="0"/>
              <a:t> </a:t>
            </a:r>
            <a:r>
              <a:rPr lang="en-US" altLang="en-US" sz="2200" dirty="0" err="1"/>
              <a:t>kepada</a:t>
            </a:r>
            <a:r>
              <a:rPr lang="en-US" altLang="en-US" sz="2200" dirty="0"/>
              <a:t> orang lain </a:t>
            </a:r>
            <a:r>
              <a:rPr lang="en-US" altLang="en-US" sz="2200" dirty="0" err="1"/>
              <a:t>baik</a:t>
            </a:r>
            <a:r>
              <a:rPr lang="en-US" altLang="en-US" sz="2200" dirty="0"/>
              <a:t> </a:t>
            </a:r>
            <a:r>
              <a:rPr lang="en-US" altLang="en-US" sz="2200" dirty="0" err="1"/>
              <a:t>itu</a:t>
            </a:r>
            <a:r>
              <a:rPr lang="en-US" altLang="en-US" sz="2200" dirty="0"/>
              <a:t> </a:t>
            </a:r>
            <a:r>
              <a:rPr lang="en-US" altLang="en-US" sz="2200" dirty="0" err="1"/>
              <a:t>didalam</a:t>
            </a:r>
            <a:r>
              <a:rPr lang="en-US" altLang="en-US" sz="2200" dirty="0"/>
              <a:t> </a:t>
            </a:r>
            <a:r>
              <a:rPr lang="en-US" altLang="en-US" sz="2200" dirty="0" err="1"/>
              <a:t>maupun</a:t>
            </a:r>
            <a:r>
              <a:rPr lang="en-US" altLang="en-US" sz="2200" dirty="0"/>
              <a:t> di </a:t>
            </a:r>
            <a:r>
              <a:rPr lang="en-US" altLang="en-US" sz="2200" dirty="0" err="1"/>
              <a:t>luar</a:t>
            </a:r>
            <a:r>
              <a:rPr lang="en-US" altLang="en-US" sz="2200" dirty="0"/>
              <a:t> </a:t>
            </a:r>
            <a:r>
              <a:rPr lang="en-US" altLang="en-US" sz="2200" dirty="0" err="1"/>
              <a:t>organisasi</a:t>
            </a:r>
            <a:endParaRPr lang="en-US" altLang="en-US" sz="2200" dirty="0"/>
          </a:p>
          <a:p>
            <a:pPr lvl="1">
              <a:buFont typeface="Courier New" panose="02070309020205020404" pitchFamily="49" charset="0"/>
              <a:buChar char="o"/>
            </a:pPr>
            <a:r>
              <a:rPr lang="en-US" altLang="en-US" sz="2200" dirty="0"/>
              <a:t>System analyst </a:t>
            </a:r>
            <a:r>
              <a:rPr lang="en-US" altLang="en-US" sz="2200" dirty="0" err="1"/>
              <a:t>harus</a:t>
            </a:r>
            <a:r>
              <a:rPr lang="en-US" altLang="en-US" sz="2200" dirty="0"/>
              <a:t> </a:t>
            </a:r>
            <a:r>
              <a:rPr lang="en-US" altLang="en-US" sz="2200" dirty="0" err="1"/>
              <a:t>tidak</a:t>
            </a:r>
            <a:r>
              <a:rPr lang="en-US" altLang="en-US" sz="2200" dirty="0"/>
              <a:t> </a:t>
            </a:r>
            <a:r>
              <a:rPr lang="en-US" altLang="en-US" sz="2200" dirty="0" err="1"/>
              <a:t>mengambil</a:t>
            </a:r>
            <a:r>
              <a:rPr lang="en-US" altLang="en-US" sz="2200" dirty="0"/>
              <a:t> / </a:t>
            </a:r>
            <a:r>
              <a:rPr lang="en-US" altLang="en-US" sz="2200" dirty="0" err="1"/>
              <a:t>menjual</a:t>
            </a:r>
            <a:r>
              <a:rPr lang="en-US" altLang="en-US" sz="2200" dirty="0"/>
              <a:t> design </a:t>
            </a:r>
            <a:r>
              <a:rPr lang="en-US" altLang="en-US" sz="2200" dirty="0" err="1"/>
              <a:t>dan</a:t>
            </a:r>
            <a:r>
              <a:rPr lang="en-US" altLang="en-US" sz="2200" dirty="0"/>
              <a:t> </a:t>
            </a:r>
            <a:r>
              <a:rPr lang="en-US" altLang="en-US" sz="2200" dirty="0" err="1"/>
              <a:t>prigram</a:t>
            </a:r>
            <a:r>
              <a:rPr lang="en-US" altLang="en-US" sz="2200" dirty="0"/>
              <a:t> yang </a:t>
            </a:r>
            <a:r>
              <a:rPr lang="en-US" altLang="en-US" sz="2200" dirty="0" err="1"/>
              <a:t>telah</a:t>
            </a:r>
            <a:r>
              <a:rPr lang="en-US" altLang="en-US" sz="2200" dirty="0"/>
              <a:t> </a:t>
            </a:r>
            <a:r>
              <a:rPr lang="en-US" altLang="en-US" sz="2200" dirty="0" err="1"/>
              <a:t>dikembangkannya</a:t>
            </a:r>
            <a:r>
              <a:rPr lang="en-US" altLang="en-US" sz="2200" dirty="0"/>
              <a:t> </a:t>
            </a:r>
            <a:r>
              <a:rPr lang="en-US" altLang="en-US" sz="2200" dirty="0" err="1"/>
              <a:t>ke</a:t>
            </a:r>
            <a:r>
              <a:rPr lang="en-US" altLang="en-US" sz="2200" dirty="0"/>
              <a:t> </a:t>
            </a:r>
            <a:r>
              <a:rPr lang="en-US" altLang="en-US" sz="2200" dirty="0" err="1"/>
              <a:t>perusahaan</a:t>
            </a:r>
            <a:r>
              <a:rPr lang="en-US" altLang="en-US" sz="2200" dirty="0"/>
              <a:t> lain</a:t>
            </a:r>
          </a:p>
          <a:p>
            <a:pPr lvl="1">
              <a:buFont typeface="Courier New" panose="02070309020205020404" pitchFamily="49" charset="0"/>
              <a:buChar char="o"/>
            </a:pPr>
            <a:r>
              <a:rPr lang="en-US" altLang="en-US" sz="2200" dirty="0"/>
              <a:t>System analyst </a:t>
            </a:r>
            <a:r>
              <a:rPr lang="en-US" altLang="en-US" sz="2200" dirty="0" err="1"/>
              <a:t>memiliki</a:t>
            </a:r>
            <a:r>
              <a:rPr lang="en-US" altLang="en-US" sz="2200" dirty="0"/>
              <a:t> </a:t>
            </a:r>
            <a:r>
              <a:rPr lang="en-US" altLang="en-US" sz="2200" dirty="0" err="1"/>
              <a:t>kewajiban</a:t>
            </a:r>
            <a:r>
              <a:rPr lang="en-US" altLang="en-US" sz="2200" dirty="0"/>
              <a:t> </a:t>
            </a:r>
            <a:r>
              <a:rPr lang="en-US" altLang="en-US" sz="2200" dirty="0" err="1"/>
              <a:t>untuk</a:t>
            </a:r>
            <a:r>
              <a:rPr lang="en-US" altLang="en-US" sz="2200" dirty="0"/>
              <a:t> </a:t>
            </a:r>
            <a:r>
              <a:rPr lang="en-US" altLang="en-US" sz="2200" dirty="0" err="1"/>
              <a:t>memberikan</a:t>
            </a:r>
            <a:r>
              <a:rPr lang="en-US" altLang="en-US" sz="2200" dirty="0"/>
              <a:t> </a:t>
            </a:r>
            <a:r>
              <a:rPr lang="en-US" altLang="en-US" sz="2200" dirty="0" err="1"/>
              <a:t>contoh</a:t>
            </a:r>
            <a:r>
              <a:rPr lang="en-US" altLang="en-US" sz="2200" dirty="0"/>
              <a:t> yang </a:t>
            </a:r>
            <a:r>
              <a:rPr lang="en-US" altLang="en-US" sz="2200" dirty="0" err="1"/>
              <a:t>baik</a:t>
            </a:r>
            <a:r>
              <a:rPr lang="en-US" altLang="en-US" sz="2200" dirty="0"/>
              <a:t> </a:t>
            </a:r>
            <a:r>
              <a:rPr lang="en-US" altLang="en-US" sz="2200" dirty="0" err="1"/>
              <a:t>untuk</a:t>
            </a:r>
            <a:r>
              <a:rPr lang="en-US" altLang="en-US" sz="2200" dirty="0"/>
              <a:t> end-user </a:t>
            </a:r>
            <a:r>
              <a:rPr lang="en-US" altLang="en-US" sz="2200" dirty="0" err="1"/>
              <a:t>dan</a:t>
            </a:r>
            <a:r>
              <a:rPr lang="en-US" altLang="en-US" sz="2200" dirty="0"/>
              <a:t> management, </a:t>
            </a:r>
            <a:r>
              <a:rPr lang="en-US" altLang="en-US" sz="2200" dirty="0" err="1"/>
              <a:t>terutama</a:t>
            </a:r>
            <a:r>
              <a:rPr lang="en-US" altLang="en-US" sz="2200" dirty="0"/>
              <a:t> di area </a:t>
            </a:r>
            <a:r>
              <a:rPr lang="en-US" altLang="en-US" sz="2200" dirty="0" err="1"/>
              <a:t>hak</a:t>
            </a:r>
            <a:r>
              <a:rPr lang="en-US" altLang="en-US" sz="2200" dirty="0"/>
              <a:t> </a:t>
            </a:r>
            <a:r>
              <a:rPr lang="en-US" altLang="en-US" sz="2200" dirty="0" err="1"/>
              <a:t>cipta</a:t>
            </a:r>
            <a:r>
              <a:rPr lang="en-US" altLang="en-US" sz="2200" dirty="0"/>
              <a:t> software</a:t>
            </a:r>
          </a:p>
          <a:p>
            <a:pPr lvl="1">
              <a:buFont typeface="Courier New" panose="02070309020205020404" pitchFamily="49" charset="0"/>
              <a:buChar char="o"/>
            </a:pPr>
            <a:r>
              <a:rPr lang="en-US" altLang="en-US" sz="2200" dirty="0"/>
              <a:t>System analyst </a:t>
            </a:r>
            <a:r>
              <a:rPr lang="en-US" altLang="en-US" sz="2200" dirty="0" err="1"/>
              <a:t>harus</a:t>
            </a:r>
            <a:r>
              <a:rPr lang="en-US" altLang="en-US" sz="2200" dirty="0"/>
              <a:t> </a:t>
            </a:r>
            <a:r>
              <a:rPr lang="en-US" altLang="en-US" sz="2200" dirty="0" err="1"/>
              <a:t>memiliki</a:t>
            </a:r>
            <a:r>
              <a:rPr lang="en-US" altLang="en-US" sz="2200" dirty="0"/>
              <a:t> </a:t>
            </a:r>
            <a:r>
              <a:rPr lang="en-US" altLang="en-US" sz="2200" dirty="0" err="1"/>
              <a:t>kontrol</a:t>
            </a:r>
            <a:r>
              <a:rPr lang="en-US" altLang="en-US" sz="2200" dirty="0"/>
              <a:t> </a:t>
            </a:r>
            <a:r>
              <a:rPr lang="en-US" altLang="en-US" sz="2200" dirty="0" err="1"/>
              <a:t>diri</a:t>
            </a:r>
            <a:r>
              <a:rPr lang="en-US" altLang="en-US" sz="2200" dirty="0"/>
              <a:t> yang </a:t>
            </a:r>
            <a:r>
              <a:rPr lang="en-US" altLang="en-US" sz="2200" dirty="0" err="1"/>
              <a:t>baik</a:t>
            </a:r>
            <a:r>
              <a:rPr lang="en-US" altLang="en-US" sz="2200" dirty="0"/>
              <a:t> </a:t>
            </a:r>
            <a:r>
              <a:rPr lang="en-US" altLang="en-US" sz="2200" dirty="0" err="1"/>
              <a:t>karena</a:t>
            </a:r>
            <a:r>
              <a:rPr lang="en-US" altLang="en-US" sz="2200" dirty="0"/>
              <a:t> </a:t>
            </a:r>
            <a:r>
              <a:rPr lang="en-US" altLang="en-US" sz="2200" dirty="0" err="1"/>
              <a:t>sebagian</a:t>
            </a:r>
            <a:r>
              <a:rPr lang="en-US" altLang="en-US" sz="2200" dirty="0"/>
              <a:t> </a:t>
            </a:r>
            <a:r>
              <a:rPr lang="en-US" altLang="en-US" sz="2200" dirty="0" err="1"/>
              <a:t>besar</a:t>
            </a:r>
            <a:r>
              <a:rPr lang="en-US" altLang="en-US" sz="2200" dirty="0"/>
              <a:t> system analyst di </a:t>
            </a:r>
            <a:r>
              <a:rPr lang="en-US" altLang="en-US" sz="2200" dirty="0" err="1"/>
              <a:t>perusahaan</a:t>
            </a:r>
            <a:r>
              <a:rPr lang="en-US" altLang="en-US" sz="2200" dirty="0"/>
              <a:t> consulting </a:t>
            </a:r>
            <a:r>
              <a:rPr lang="en-US" altLang="en-US" sz="2200" dirty="0" err="1"/>
              <a:t>bekerja</a:t>
            </a:r>
            <a:r>
              <a:rPr lang="en-US" altLang="en-US" sz="2200" dirty="0"/>
              <a:t> di </a:t>
            </a:r>
            <a:r>
              <a:rPr lang="en-US" altLang="en-US" sz="2200" dirty="0" err="1"/>
              <a:t>bawah</a:t>
            </a:r>
            <a:r>
              <a:rPr lang="en-US" altLang="en-US" sz="2200" dirty="0"/>
              <a:t> </a:t>
            </a:r>
            <a:r>
              <a:rPr lang="en-US" altLang="en-US" sz="2200" dirty="0" err="1"/>
              <a:t>tekanan</a:t>
            </a:r>
            <a:endParaRPr lang="en-US" sz="2200" dirty="0"/>
          </a:p>
        </p:txBody>
      </p:sp>
    </p:spTree>
    <p:extLst>
      <p:ext uri="{BB962C8B-B14F-4D97-AF65-F5344CB8AC3E}">
        <p14:creationId xmlns:p14="http://schemas.microsoft.com/office/powerpoint/2010/main" val="35565099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Daftar</a:t>
            </a:r>
            <a:r>
              <a:rPr lang="en-US" dirty="0" smtClean="0"/>
              <a:t> </a:t>
            </a:r>
            <a:r>
              <a:rPr lang="en-US" dirty="0" err="1" smtClean="0"/>
              <a:t>Pustaka</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hlinkClick r:id="rId2"/>
              </a:rPr>
              <a:t>http://careers.accenture.com/microsites/ireland-graduate-joiners/what-does-acn-do/Pages/what-is-consulting.aspx</a:t>
            </a:r>
            <a:endParaRPr lang="en-US" dirty="0" smtClean="0"/>
          </a:p>
          <a:p>
            <a:r>
              <a:rPr lang="en-US" dirty="0" smtClean="0">
                <a:hlinkClick r:id="rId3"/>
              </a:rPr>
              <a:t>http://www.businessdictionary.com/definition/consulting.html</a:t>
            </a:r>
            <a:endParaRPr lang="en-US" dirty="0" smtClean="0"/>
          </a:p>
          <a:p>
            <a:r>
              <a:rPr lang="en-US" dirty="0" smtClean="0">
                <a:hlinkClick r:id="rId4"/>
              </a:rPr>
              <a:t>http://www.wallstreetservices.com/blog/4-benefits-of-working-as-a-consultant</a:t>
            </a:r>
            <a:endParaRPr lang="en-US" dirty="0" smtClean="0"/>
          </a:p>
          <a:p>
            <a:r>
              <a:rPr lang="en-US" dirty="0" smtClean="0">
                <a:hlinkClick r:id="rId5"/>
              </a:rPr>
              <a:t>http://managementconsulted.com/consulting-jobs/why-i-left-mckinsey-part-2/</a:t>
            </a:r>
            <a:endParaRPr lang="en-US" dirty="0" smtClean="0"/>
          </a:p>
          <a:p>
            <a:r>
              <a:rPr lang="en-US" dirty="0" smtClean="0">
                <a:hlinkClick r:id="rId6"/>
              </a:rPr>
              <a:t>http://managementconsulted.com/consulting-jobs/why-i-left-mckinsey-part-1/#</a:t>
            </a:r>
            <a:endParaRPr lang="en-US" dirty="0" smtClean="0"/>
          </a:p>
          <a:p>
            <a:r>
              <a:rPr lang="en-US" dirty="0" smtClean="0">
                <a:hlinkClick r:id="rId7"/>
              </a:rPr>
              <a:t>http://www.prospects.ac.uk/systems_analyst_job_description.htm</a:t>
            </a:r>
            <a:endParaRPr lang="en-US" dirty="0" smtClean="0"/>
          </a:p>
          <a:p>
            <a:r>
              <a:rPr lang="en-US" dirty="0" smtClean="0">
                <a:hlinkClick r:id="rId8"/>
              </a:rPr>
              <a:t>http://www.wgu.edu/blogpost/how-become-computer-systems-analyst</a:t>
            </a:r>
            <a:endParaRPr lang="en-US" dirty="0" smtClean="0"/>
          </a:p>
          <a:p>
            <a:r>
              <a:rPr lang="en-US" dirty="0" smtClean="0">
                <a:hlinkClick r:id="rId9"/>
              </a:rPr>
              <a:t>http://www.slideshare.net/infinityrulz/roles-responsibilities-of-system-analyst-3043450</a:t>
            </a:r>
            <a:r>
              <a:rPr lang="en-US" dirty="0" smtClean="0"/>
              <a:t> </a:t>
            </a:r>
          </a:p>
          <a:p>
            <a:r>
              <a:rPr lang="en-US" dirty="0">
                <a:hlinkClick r:id="rId10"/>
              </a:rPr>
              <a:t>http://www.bridging-the-gap.com/difference-between-a-business-analyst-and-systems-analyst</a:t>
            </a:r>
            <a:r>
              <a:rPr lang="en-US" dirty="0" smtClean="0">
                <a:hlinkClick r:id="rId10"/>
              </a:rPr>
              <a:t>/</a:t>
            </a:r>
            <a:endParaRPr lang="en-US" dirty="0" smtClean="0"/>
          </a:p>
          <a:p>
            <a:r>
              <a:rPr lang="en-US" dirty="0">
                <a:hlinkClick r:id="rId11"/>
              </a:rPr>
              <a:t>http://</a:t>
            </a:r>
            <a:r>
              <a:rPr lang="en-US" dirty="0" smtClean="0">
                <a:hlinkClick r:id="rId11"/>
              </a:rPr>
              <a:t>www.prenhall.com/behindthebook/0132240858/pdf/Kendall_Feature1_Why_We_Wrote_This_Book.pdf</a:t>
            </a:r>
            <a:endParaRPr lang="en-US" dirty="0" smtClean="0"/>
          </a:p>
          <a:p>
            <a:pPr marL="68580" indent="0">
              <a:buNone/>
            </a:pPr>
            <a:endParaRPr lang="en-US" dirty="0" smtClean="0"/>
          </a:p>
          <a:p>
            <a:r>
              <a:rPr lang="en-US" dirty="0" smtClean="0"/>
              <a:t>binus.ac.id</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2133600" y="1981200"/>
            <a:ext cx="5440362" cy="2819400"/>
          </a:xfrm>
          <a:prstGeom prst="rect">
            <a:avLst/>
          </a:prstGeom>
          <a:noFill/>
          <a:ln w="9525">
            <a:noFill/>
            <a:miter lim="800000"/>
            <a:headEnd/>
            <a:tailEnd/>
          </a:ln>
        </p:spPr>
      </p:pic>
    </p:spTree>
    <p:extLst>
      <p:ext uri="{BB962C8B-B14F-4D97-AF65-F5344CB8AC3E}">
        <p14:creationId xmlns:p14="http://schemas.microsoft.com/office/powerpoint/2010/main" val="380401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1280" y="436563"/>
            <a:ext cx="8041440" cy="706437"/>
          </a:xfrm>
        </p:spPr>
        <p:txBody>
          <a:bodyPr/>
          <a:lstStyle/>
          <a:p>
            <a:r>
              <a:rPr lang="en-US" sz="3200" b="1" dirty="0" smtClean="0"/>
              <a:t>Perusahaan Consulting</a:t>
            </a:r>
            <a:endParaRPr lang="en-US" sz="32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71722141"/>
              </p:ext>
            </p:extLst>
          </p:nvPr>
        </p:nvGraphicFramePr>
        <p:xfrm>
          <a:off x="762000" y="1676400"/>
          <a:ext cx="7467600" cy="3951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51659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516520" cy="630237"/>
          </a:xfrm>
        </p:spPr>
        <p:txBody>
          <a:bodyPr>
            <a:normAutofit/>
          </a:bodyPr>
          <a:lstStyle/>
          <a:p>
            <a:r>
              <a:rPr lang="en-US" sz="2800" b="1" dirty="0" err="1" smtClean="0"/>
              <a:t>Keuntungan</a:t>
            </a:r>
            <a:r>
              <a:rPr lang="en-US" sz="2800" b="1" dirty="0" smtClean="0"/>
              <a:t> </a:t>
            </a:r>
            <a:r>
              <a:rPr lang="en-US" sz="2800" b="1" dirty="0" err="1" smtClean="0"/>
              <a:t>bekerja</a:t>
            </a:r>
            <a:r>
              <a:rPr lang="en-US" sz="2800" b="1" dirty="0" smtClean="0"/>
              <a:t> </a:t>
            </a:r>
            <a:r>
              <a:rPr lang="en-US" sz="2800" b="1" dirty="0" err="1" smtClean="0"/>
              <a:t>di</a:t>
            </a:r>
            <a:r>
              <a:rPr lang="en-US" sz="2800" b="1" dirty="0" smtClean="0"/>
              <a:t> Perusahaan Consulting</a:t>
            </a:r>
            <a:endParaRPr lang="en-US" sz="2800" b="1" dirty="0"/>
          </a:p>
        </p:txBody>
      </p:sp>
      <p:graphicFrame>
        <p:nvGraphicFramePr>
          <p:cNvPr id="3" name="Diagram 2"/>
          <p:cNvGraphicFramePr/>
          <p:nvPr>
            <p:extLst>
              <p:ext uri="{D42A27DB-BD31-4B8C-83A1-F6EECF244321}">
                <p14:modId xmlns:p14="http://schemas.microsoft.com/office/powerpoint/2010/main" val="1084304086"/>
              </p:ext>
            </p:extLst>
          </p:nvPr>
        </p:nvGraphicFramePr>
        <p:xfrm>
          <a:off x="533400" y="1219200"/>
          <a:ext cx="8001000" cy="510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25236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60438"/>
            <a:ext cx="7467600" cy="944562"/>
          </a:xfrm>
        </p:spPr>
        <p:txBody>
          <a:bodyPr>
            <a:normAutofit fontScale="90000"/>
          </a:bodyPr>
          <a:lstStyle/>
          <a:p>
            <a:r>
              <a:rPr lang="en-US" dirty="0" err="1" smtClean="0"/>
              <a:t>Alasan</a:t>
            </a:r>
            <a:r>
              <a:rPr lang="en-US" dirty="0" smtClean="0"/>
              <a:t> </a:t>
            </a:r>
            <a:r>
              <a:rPr lang="en-US" dirty="0" err="1" smtClean="0"/>
              <a:t>untuk</a:t>
            </a:r>
            <a:r>
              <a:rPr lang="en-US" dirty="0" smtClean="0"/>
              <a:t> </a:t>
            </a:r>
            <a:r>
              <a:rPr lang="en-US" dirty="0" err="1" smtClean="0"/>
              <a:t>tidak</a:t>
            </a:r>
            <a:r>
              <a:rPr lang="en-US" dirty="0" smtClean="0"/>
              <a:t> </a:t>
            </a:r>
            <a:r>
              <a:rPr lang="en-US" dirty="0" err="1" smtClean="0"/>
              <a:t>bekerja</a:t>
            </a:r>
            <a:r>
              <a:rPr lang="en-US" dirty="0" smtClean="0"/>
              <a:t> </a:t>
            </a:r>
            <a:r>
              <a:rPr lang="en-US" dirty="0" err="1" smtClean="0"/>
              <a:t>di</a:t>
            </a:r>
            <a:r>
              <a:rPr lang="en-US" dirty="0" smtClean="0"/>
              <a:t> Perusahaan Consulting</a:t>
            </a:r>
            <a:endParaRPr lang="en-US" dirty="0"/>
          </a:p>
        </p:txBody>
      </p:sp>
      <p:graphicFrame>
        <p:nvGraphicFramePr>
          <p:cNvPr id="4" name="Diagram 3"/>
          <p:cNvGraphicFramePr/>
          <p:nvPr>
            <p:extLst>
              <p:ext uri="{D42A27DB-BD31-4B8C-83A1-F6EECF244321}">
                <p14:modId xmlns:p14="http://schemas.microsoft.com/office/powerpoint/2010/main" val="3887838534"/>
              </p:ext>
            </p:extLst>
          </p:nvPr>
        </p:nvGraphicFramePr>
        <p:xfrm>
          <a:off x="533400" y="1828800"/>
          <a:ext cx="8001000" cy="4343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Perusahaan Consulting </a:t>
            </a:r>
            <a:r>
              <a:rPr lang="en-US" dirty="0" err="1" smtClean="0"/>
              <a:t>terbaik</a:t>
            </a:r>
            <a:endParaRPr lang="en-US" dirty="0"/>
          </a:p>
        </p:txBody>
      </p:sp>
      <p:sp>
        <p:nvSpPr>
          <p:cNvPr id="3" name="Content Placeholder 2"/>
          <p:cNvSpPr>
            <a:spLocks noGrp="1"/>
          </p:cNvSpPr>
          <p:nvPr>
            <p:ph idx="1"/>
          </p:nvPr>
        </p:nvSpPr>
        <p:spPr/>
        <p:txBody>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85938" y="0"/>
            <a:ext cx="5572125" cy="7820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xit" presetSubtype="0" fill="hold" grpId="1" nodeType="clickEffect">
                                  <p:stCondLst>
                                    <p:cond delay="0"/>
                                  </p:stCondLst>
                                  <p:childTnLst>
                                    <p:animEffect transition="out" filter="fade">
                                      <p:cBhvr>
                                        <p:cTn id="10" dur="500"/>
                                        <p:tgtEl>
                                          <p:spTgt spid="2"/>
                                        </p:tgtEl>
                                      </p:cBhvr>
                                    </p:animEffect>
                                    <p:set>
                                      <p:cBhvr>
                                        <p:cTn id="11" dur="1" fill="hold">
                                          <p:stCondLst>
                                            <p:cond delay="499"/>
                                          </p:stCondLst>
                                        </p:cTn>
                                        <p:tgtEl>
                                          <p:spTgt spid="2"/>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1026"/>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xit" presetSubtype="0" fill="hold" nodeType="clickEffect">
                                  <p:stCondLst>
                                    <p:cond delay="0"/>
                                  </p:stCondLst>
                                  <p:childTnLst>
                                    <p:set>
                                      <p:cBhvr>
                                        <p:cTn id="19" dur="1" fill="hold">
                                          <p:stCondLst>
                                            <p:cond delay="0"/>
                                          </p:stCondLst>
                                        </p:cTn>
                                        <p:tgtEl>
                                          <p:spTgt spid="102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1280" y="588963"/>
            <a:ext cx="8059320" cy="630237"/>
          </a:xfrm>
        </p:spPr>
        <p:txBody>
          <a:bodyPr/>
          <a:lstStyle/>
          <a:p>
            <a:r>
              <a:rPr lang="en-US" sz="3200" b="1" dirty="0" smtClean="0"/>
              <a:t>System Analyst </a:t>
            </a:r>
            <a:endParaRPr lang="en-US" sz="3200" b="1" dirty="0"/>
          </a:p>
        </p:txBody>
      </p:sp>
      <p:sp>
        <p:nvSpPr>
          <p:cNvPr id="3" name="Content Placeholder 2"/>
          <p:cNvSpPr>
            <a:spLocks noGrp="1"/>
          </p:cNvSpPr>
          <p:nvPr>
            <p:ph idx="1"/>
          </p:nvPr>
        </p:nvSpPr>
        <p:spPr>
          <a:xfrm>
            <a:off x="685800" y="1447800"/>
            <a:ext cx="7467600" cy="4495800"/>
          </a:xfrm>
        </p:spPr>
        <p:txBody>
          <a:bodyPr>
            <a:noAutofit/>
          </a:bodyPr>
          <a:lstStyle/>
          <a:p>
            <a:pPr marL="0" indent="0" algn="just">
              <a:buFontTx/>
              <a:buChar char="-"/>
            </a:pPr>
            <a:r>
              <a:rPr lang="en-US" dirty="0" smtClean="0"/>
              <a:t> </a:t>
            </a:r>
            <a:r>
              <a:rPr lang="en-US" dirty="0" err="1" smtClean="0"/>
              <a:t>Desainer</a:t>
            </a:r>
            <a:r>
              <a:rPr lang="en-US" dirty="0" smtClean="0"/>
              <a:t> </a:t>
            </a:r>
            <a:r>
              <a:rPr lang="en-US" dirty="0" err="1" smtClean="0"/>
              <a:t>untuk</a:t>
            </a:r>
            <a:r>
              <a:rPr lang="en-US" dirty="0" smtClean="0"/>
              <a:t> </a:t>
            </a:r>
            <a:r>
              <a:rPr lang="en-US" dirty="0" err="1" smtClean="0"/>
              <a:t>solusi</a:t>
            </a:r>
            <a:r>
              <a:rPr lang="en-US" dirty="0" smtClean="0"/>
              <a:t> IT </a:t>
            </a:r>
            <a:r>
              <a:rPr lang="en-US" dirty="0" err="1" smtClean="0"/>
              <a:t>baru</a:t>
            </a:r>
            <a:r>
              <a:rPr lang="en-US" dirty="0" smtClean="0"/>
              <a:t> </a:t>
            </a:r>
            <a:r>
              <a:rPr lang="en-US" dirty="0" err="1" smtClean="0"/>
              <a:t>bagi</a:t>
            </a:r>
            <a:r>
              <a:rPr lang="en-US" dirty="0" smtClean="0"/>
              <a:t> Perusahaan </a:t>
            </a:r>
            <a:r>
              <a:rPr lang="en-US" dirty="0" err="1" smtClean="0"/>
              <a:t>untuk</a:t>
            </a:r>
            <a:r>
              <a:rPr lang="en-US" dirty="0" smtClean="0"/>
              <a:t> </a:t>
            </a:r>
            <a:r>
              <a:rPr lang="en-US" dirty="0" err="1" smtClean="0"/>
              <a:t>meningkatkan</a:t>
            </a:r>
            <a:r>
              <a:rPr lang="en-US" dirty="0" smtClean="0"/>
              <a:t> </a:t>
            </a:r>
            <a:r>
              <a:rPr lang="en-US" dirty="0" err="1" smtClean="0"/>
              <a:t>efisiensi</a:t>
            </a:r>
            <a:r>
              <a:rPr lang="en-US" dirty="0" smtClean="0"/>
              <a:t> </a:t>
            </a:r>
            <a:r>
              <a:rPr lang="en-US" dirty="0" err="1" smtClean="0"/>
              <a:t>dan</a:t>
            </a:r>
            <a:r>
              <a:rPr lang="en-US" dirty="0" smtClean="0"/>
              <a:t> </a:t>
            </a:r>
            <a:r>
              <a:rPr lang="en-US" dirty="0" err="1" smtClean="0"/>
              <a:t>efektivitas</a:t>
            </a:r>
            <a:r>
              <a:rPr lang="en-US" dirty="0" smtClean="0"/>
              <a:t> </a:t>
            </a:r>
            <a:r>
              <a:rPr lang="en-US" dirty="0" err="1" smtClean="0"/>
              <a:t>bisnis</a:t>
            </a:r>
            <a:r>
              <a:rPr lang="en-US" dirty="0" smtClean="0"/>
              <a:t>.</a:t>
            </a:r>
          </a:p>
          <a:p>
            <a:pPr marL="0" indent="0" algn="just">
              <a:buFontTx/>
              <a:buChar char="-"/>
            </a:pPr>
            <a:endParaRPr lang="en-US" dirty="0" smtClean="0"/>
          </a:p>
          <a:p>
            <a:pPr marL="0" indent="0" algn="just">
              <a:buFontTx/>
              <a:buChar char="-"/>
            </a:pPr>
            <a:r>
              <a:rPr lang="en-US" dirty="0" smtClean="0"/>
              <a:t> </a:t>
            </a:r>
            <a:r>
              <a:rPr lang="en-US" dirty="0" err="1" smtClean="0"/>
              <a:t>Klien</a:t>
            </a:r>
            <a:r>
              <a:rPr lang="en-US" dirty="0" smtClean="0"/>
              <a:t> Internal </a:t>
            </a:r>
            <a:r>
              <a:rPr lang="en-US" dirty="0" err="1" smtClean="0"/>
              <a:t>dan</a:t>
            </a:r>
            <a:r>
              <a:rPr lang="en-US" dirty="0" smtClean="0"/>
              <a:t> </a:t>
            </a:r>
            <a:r>
              <a:rPr lang="en-US" dirty="0" err="1" smtClean="0"/>
              <a:t>Klien</a:t>
            </a:r>
            <a:r>
              <a:rPr lang="en-US" dirty="0" smtClean="0"/>
              <a:t> External</a:t>
            </a:r>
          </a:p>
          <a:p>
            <a:pPr marL="0" indent="0" algn="just">
              <a:buFontTx/>
              <a:buChar char="-"/>
            </a:pPr>
            <a:endParaRPr lang="en-US" dirty="0" smtClean="0"/>
          </a:p>
          <a:p>
            <a:pPr marL="0" indent="0" algn="just">
              <a:buFontTx/>
              <a:buChar char="-"/>
            </a:pPr>
            <a:r>
              <a:rPr lang="en-US" dirty="0" smtClean="0"/>
              <a:t> </a:t>
            </a:r>
            <a:r>
              <a:rPr lang="en-US" dirty="0" err="1" smtClean="0"/>
              <a:t>Bekerja</a:t>
            </a:r>
            <a:r>
              <a:rPr lang="en-US" dirty="0" smtClean="0"/>
              <a:t> </a:t>
            </a:r>
            <a:r>
              <a:rPr lang="en-US" dirty="0" err="1" smtClean="0"/>
              <a:t>sama</a:t>
            </a:r>
            <a:r>
              <a:rPr lang="en-US" dirty="0" smtClean="0"/>
              <a:t> </a:t>
            </a:r>
            <a:r>
              <a:rPr lang="en-US" dirty="0" err="1" smtClean="0"/>
              <a:t>dengan</a:t>
            </a:r>
            <a:r>
              <a:rPr lang="en-US" dirty="0" smtClean="0"/>
              <a:t> </a:t>
            </a:r>
            <a:r>
              <a:rPr lang="en-US" dirty="0" err="1" smtClean="0"/>
              <a:t>Klien</a:t>
            </a:r>
            <a:r>
              <a:rPr lang="en-US" dirty="0" smtClean="0"/>
              <a:t> </a:t>
            </a:r>
            <a:r>
              <a:rPr lang="en-US" dirty="0" err="1" smtClean="0"/>
              <a:t>untuk</a:t>
            </a:r>
            <a:r>
              <a:rPr lang="en-US" dirty="0" smtClean="0"/>
              <a:t> </a:t>
            </a:r>
            <a:r>
              <a:rPr lang="en-US" dirty="0" err="1" smtClean="0"/>
              <a:t>implementasi</a:t>
            </a:r>
            <a:r>
              <a:rPr lang="en-US" dirty="0" smtClean="0"/>
              <a:t> </a:t>
            </a:r>
            <a:r>
              <a:rPr lang="en-US" dirty="0" err="1" smtClean="0"/>
              <a:t>solusi</a:t>
            </a:r>
            <a:r>
              <a:rPr lang="en-US" dirty="0" smtClean="0"/>
              <a:t> yang </a:t>
            </a:r>
            <a:r>
              <a:rPr lang="en-US" dirty="0" err="1" smtClean="0"/>
              <a:t>baru</a:t>
            </a:r>
            <a:endParaRPr lang="en-US" dirty="0" smtClean="0"/>
          </a:p>
          <a:p>
            <a:pPr marL="0" indent="0" algn="just">
              <a:buFontTx/>
              <a:buChar char="-"/>
            </a:pPr>
            <a:endParaRPr lang="en-US" dirty="0" smtClean="0"/>
          </a:p>
          <a:p>
            <a:pPr marL="0" indent="0" algn="just">
              <a:buFontTx/>
              <a:buChar char="-"/>
            </a:pPr>
            <a:r>
              <a:rPr lang="en-US" dirty="0" smtClean="0"/>
              <a:t> </a:t>
            </a:r>
            <a:r>
              <a:rPr lang="en-US" dirty="0" err="1" smtClean="0"/>
              <a:t>Menganalisa</a:t>
            </a:r>
            <a:r>
              <a:rPr lang="en-US" dirty="0" smtClean="0"/>
              <a:t> </a:t>
            </a:r>
            <a:r>
              <a:rPr lang="en-US" dirty="0" err="1" smtClean="0"/>
              <a:t>dari</a:t>
            </a:r>
            <a:r>
              <a:rPr lang="en-US" dirty="0" smtClean="0"/>
              <a:t> </a:t>
            </a:r>
            <a:r>
              <a:rPr lang="en-US" dirty="0" err="1" smtClean="0"/>
              <a:t>segi</a:t>
            </a:r>
            <a:r>
              <a:rPr lang="en-US" dirty="0" smtClean="0"/>
              <a:t> </a:t>
            </a:r>
            <a:r>
              <a:rPr lang="en-US" dirty="0" err="1" smtClean="0"/>
              <a:t>bisnis</a:t>
            </a:r>
            <a:r>
              <a:rPr lang="en-US" dirty="0" smtClean="0"/>
              <a:t> </a:t>
            </a:r>
            <a:r>
              <a:rPr lang="en-US" dirty="0" err="1" smtClean="0"/>
              <a:t>dan</a:t>
            </a:r>
            <a:r>
              <a:rPr lang="en-US" dirty="0" smtClean="0"/>
              <a:t> </a:t>
            </a:r>
            <a:r>
              <a:rPr lang="en-US" dirty="0" err="1" smtClean="0"/>
              <a:t>juga</a:t>
            </a:r>
            <a:r>
              <a:rPr lang="en-US" dirty="0" smtClean="0"/>
              <a:t> </a:t>
            </a:r>
            <a:r>
              <a:rPr lang="en-US" dirty="0" err="1" smtClean="0"/>
              <a:t>teknologi</a:t>
            </a:r>
            <a:endParaRPr lang="en-US" dirty="0" smtClean="0"/>
          </a:p>
        </p:txBody>
      </p:sp>
    </p:spTree>
    <p:extLst>
      <p:ext uri="{BB962C8B-B14F-4D97-AF65-F5344CB8AC3E}">
        <p14:creationId xmlns:p14="http://schemas.microsoft.com/office/powerpoint/2010/main" val="1098354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304800"/>
            <a:ext cx="7024744" cy="1143000"/>
          </a:xfrm>
        </p:spPr>
        <p:txBody>
          <a:bodyPr>
            <a:normAutofit fontScale="90000"/>
          </a:bodyPr>
          <a:lstStyle/>
          <a:p>
            <a:r>
              <a:rPr lang="en-US" dirty="0" smtClean="0"/>
              <a:t>System Analyst Work Activities</a:t>
            </a:r>
            <a:endParaRPr lang="en-US" dirty="0"/>
          </a:p>
        </p:txBody>
      </p:sp>
      <p:sp>
        <p:nvSpPr>
          <p:cNvPr id="3" name="Content Placeholder 2"/>
          <p:cNvSpPr>
            <a:spLocks noGrp="1"/>
          </p:cNvSpPr>
          <p:nvPr>
            <p:ph idx="1"/>
          </p:nvPr>
        </p:nvSpPr>
        <p:spPr/>
        <p:txBody>
          <a:bodyPr>
            <a:normAutofit fontScale="92500" lnSpcReduction="20000"/>
          </a:bodyPr>
          <a:lstStyle/>
          <a:p>
            <a:r>
              <a:rPr lang="en-US" dirty="0" err="1" smtClean="0"/>
              <a:t>Penghubung</a:t>
            </a:r>
            <a:r>
              <a:rPr lang="en-US" dirty="0" smtClean="0"/>
              <a:t> </a:t>
            </a:r>
            <a:r>
              <a:rPr lang="en-US" dirty="0" err="1" smtClean="0"/>
              <a:t>antar</a:t>
            </a:r>
            <a:r>
              <a:rPr lang="en-US" dirty="0" smtClean="0"/>
              <a:t> </a:t>
            </a:r>
            <a:r>
              <a:rPr lang="en-US" dirty="0" err="1" smtClean="0"/>
              <a:t>pihak</a:t>
            </a:r>
            <a:r>
              <a:rPr lang="en-US" dirty="0" smtClean="0"/>
              <a:t> internal </a:t>
            </a:r>
            <a:r>
              <a:rPr lang="en-US" dirty="0" err="1" smtClean="0"/>
              <a:t>dan</a:t>
            </a:r>
            <a:r>
              <a:rPr lang="en-US" dirty="0" smtClean="0"/>
              <a:t> external</a:t>
            </a:r>
          </a:p>
          <a:p>
            <a:r>
              <a:rPr lang="en-US" dirty="0" err="1" smtClean="0"/>
              <a:t>Menganalisa</a:t>
            </a:r>
            <a:r>
              <a:rPr lang="en-US" dirty="0" smtClean="0"/>
              <a:t> system </a:t>
            </a:r>
            <a:r>
              <a:rPr lang="en-US" dirty="0" err="1" smtClean="0"/>
              <a:t>klien</a:t>
            </a:r>
            <a:r>
              <a:rPr lang="en-US" dirty="0" smtClean="0"/>
              <a:t> yang </a:t>
            </a:r>
            <a:r>
              <a:rPr lang="en-US" dirty="0" err="1" smtClean="0"/>
              <a:t>sudah</a:t>
            </a:r>
            <a:r>
              <a:rPr lang="en-US" dirty="0" smtClean="0"/>
              <a:t> </a:t>
            </a:r>
            <a:r>
              <a:rPr lang="en-US" dirty="0" err="1" smtClean="0"/>
              <a:t>ada</a:t>
            </a:r>
            <a:endParaRPr lang="en-US" dirty="0" smtClean="0"/>
          </a:p>
          <a:p>
            <a:r>
              <a:rPr lang="en-US" dirty="0" err="1" smtClean="0"/>
              <a:t>Memahami</a:t>
            </a:r>
            <a:r>
              <a:rPr lang="en-US" dirty="0" smtClean="0"/>
              <a:t> requirement </a:t>
            </a:r>
            <a:r>
              <a:rPr lang="en-US" dirty="0" err="1" smtClean="0"/>
              <a:t>dari</a:t>
            </a:r>
            <a:r>
              <a:rPr lang="en-US" dirty="0" smtClean="0"/>
              <a:t> </a:t>
            </a:r>
            <a:r>
              <a:rPr lang="en-US" dirty="0" err="1" smtClean="0"/>
              <a:t>klien</a:t>
            </a:r>
            <a:endParaRPr lang="en-US" dirty="0" smtClean="0"/>
          </a:p>
          <a:p>
            <a:r>
              <a:rPr lang="en-US" dirty="0" err="1" smtClean="0"/>
              <a:t>Mengidentifikasi</a:t>
            </a:r>
            <a:r>
              <a:rPr lang="en-US" dirty="0" smtClean="0"/>
              <a:t> </a:t>
            </a:r>
            <a:r>
              <a:rPr lang="en-US" dirty="0" err="1" smtClean="0"/>
              <a:t>alternatif</a:t>
            </a:r>
            <a:r>
              <a:rPr lang="en-US" dirty="0" smtClean="0"/>
              <a:t> </a:t>
            </a:r>
            <a:r>
              <a:rPr lang="en-US" dirty="0" err="1" smtClean="0"/>
              <a:t>solusi</a:t>
            </a:r>
            <a:r>
              <a:rPr lang="en-US" dirty="0" smtClean="0"/>
              <a:t> yang </a:t>
            </a:r>
            <a:r>
              <a:rPr lang="en-US" dirty="0" err="1" smtClean="0"/>
              <a:t>ada</a:t>
            </a:r>
            <a:endParaRPr lang="en-US" dirty="0" smtClean="0"/>
          </a:p>
          <a:p>
            <a:r>
              <a:rPr lang="en-US" dirty="0" err="1" smtClean="0"/>
              <a:t>Menghasilkan</a:t>
            </a:r>
            <a:r>
              <a:rPr lang="en-US" dirty="0" smtClean="0"/>
              <a:t> </a:t>
            </a:r>
            <a:r>
              <a:rPr lang="en-US" dirty="0" err="1" smtClean="0"/>
              <a:t>laporan</a:t>
            </a:r>
            <a:endParaRPr lang="en-US" dirty="0" smtClean="0"/>
          </a:p>
          <a:p>
            <a:r>
              <a:rPr lang="en-US" dirty="0" err="1" smtClean="0"/>
              <a:t>Mengajukan</a:t>
            </a:r>
            <a:r>
              <a:rPr lang="en-US" dirty="0" smtClean="0"/>
              <a:t> proposal </a:t>
            </a:r>
            <a:r>
              <a:rPr lang="en-US" dirty="0" err="1" smtClean="0"/>
              <a:t>untuk</a:t>
            </a:r>
            <a:r>
              <a:rPr lang="en-US" dirty="0" smtClean="0"/>
              <a:t> </a:t>
            </a:r>
            <a:r>
              <a:rPr lang="en-US" dirty="0" err="1" smtClean="0"/>
              <a:t>klien</a:t>
            </a:r>
            <a:endParaRPr lang="en-US" dirty="0" smtClean="0"/>
          </a:p>
          <a:p>
            <a:r>
              <a:rPr lang="en-US" dirty="0" err="1" smtClean="0"/>
              <a:t>Mengawasi</a:t>
            </a:r>
            <a:r>
              <a:rPr lang="en-US" dirty="0" smtClean="0"/>
              <a:t> </a:t>
            </a:r>
            <a:r>
              <a:rPr lang="en-US" dirty="0" err="1" smtClean="0"/>
              <a:t>implementasi</a:t>
            </a:r>
            <a:r>
              <a:rPr lang="en-US" dirty="0" smtClean="0"/>
              <a:t> system </a:t>
            </a:r>
            <a:r>
              <a:rPr lang="en-US" dirty="0" err="1" smtClean="0"/>
              <a:t>baru</a:t>
            </a:r>
            <a:endParaRPr lang="en-US" dirty="0" smtClean="0"/>
          </a:p>
          <a:p>
            <a:r>
              <a:rPr lang="en-US" dirty="0" err="1" smtClean="0"/>
              <a:t>Membuat</a:t>
            </a:r>
            <a:r>
              <a:rPr lang="en-US" dirty="0" smtClean="0"/>
              <a:t> user manual</a:t>
            </a:r>
          </a:p>
          <a:p>
            <a:r>
              <a:rPr lang="en-US" dirty="0" err="1" smtClean="0"/>
              <a:t>Memberi</a:t>
            </a:r>
            <a:r>
              <a:rPr lang="en-US" dirty="0" smtClean="0"/>
              <a:t> </a:t>
            </a:r>
            <a:r>
              <a:rPr lang="en-US" dirty="0" err="1" smtClean="0"/>
              <a:t>pelatihan</a:t>
            </a:r>
            <a:endParaRPr lang="en-US" dirty="0" smtClean="0"/>
          </a:p>
          <a:p>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024744" cy="1143000"/>
          </a:xfrm>
        </p:spPr>
        <p:txBody>
          <a:bodyPr>
            <a:normAutofit fontScale="90000"/>
          </a:bodyPr>
          <a:lstStyle/>
          <a:p>
            <a:r>
              <a:rPr lang="en-US" dirty="0" smtClean="0"/>
              <a:t>Cara </a:t>
            </a:r>
            <a:r>
              <a:rPr lang="en-US" dirty="0" err="1" smtClean="0"/>
              <a:t>menjadi</a:t>
            </a:r>
            <a:r>
              <a:rPr lang="en-US" dirty="0" smtClean="0"/>
              <a:t> System Analyst</a:t>
            </a:r>
            <a:endParaRPr lang="en-US" dirty="0"/>
          </a:p>
        </p:txBody>
      </p:sp>
      <p:sp>
        <p:nvSpPr>
          <p:cNvPr id="3" name="Content Placeholder 2"/>
          <p:cNvSpPr>
            <a:spLocks noGrp="1"/>
          </p:cNvSpPr>
          <p:nvPr>
            <p:ph idx="1"/>
          </p:nvPr>
        </p:nvSpPr>
        <p:spPr/>
        <p:txBody>
          <a:bodyPr/>
          <a:lstStyle/>
          <a:p>
            <a:r>
              <a:rPr lang="en-US" dirty="0" err="1" smtClean="0"/>
              <a:t>Tidak</a:t>
            </a:r>
            <a:r>
              <a:rPr lang="en-US" dirty="0" smtClean="0"/>
              <a:t> </a:t>
            </a:r>
            <a:r>
              <a:rPr lang="en-US" dirty="0" err="1" smtClean="0"/>
              <a:t>memerlukan</a:t>
            </a:r>
            <a:r>
              <a:rPr lang="en-US" dirty="0" smtClean="0"/>
              <a:t> </a:t>
            </a:r>
            <a:r>
              <a:rPr lang="en-US" dirty="0" err="1" smtClean="0"/>
              <a:t>sertifikasi</a:t>
            </a:r>
            <a:r>
              <a:rPr lang="en-US" dirty="0" smtClean="0"/>
              <a:t> </a:t>
            </a:r>
          </a:p>
          <a:p>
            <a:r>
              <a:rPr lang="en-US" dirty="0" smtClean="0"/>
              <a:t>Lulus </a:t>
            </a:r>
            <a:r>
              <a:rPr lang="en-US" dirty="0" err="1" smtClean="0"/>
              <a:t>dari</a:t>
            </a:r>
            <a:r>
              <a:rPr lang="en-US" dirty="0" smtClean="0"/>
              <a:t> </a:t>
            </a:r>
            <a:r>
              <a:rPr lang="en-US" dirty="0" err="1" smtClean="0"/>
              <a:t>bidang</a:t>
            </a:r>
            <a:r>
              <a:rPr lang="en-US" dirty="0" smtClean="0"/>
              <a:t> </a:t>
            </a:r>
            <a:r>
              <a:rPr lang="en-US" dirty="0" err="1" smtClean="0"/>
              <a:t>teknologi</a:t>
            </a:r>
            <a:endParaRPr lang="en-US" dirty="0" smtClean="0"/>
          </a:p>
          <a:p>
            <a:r>
              <a:rPr lang="en-US" dirty="0" err="1" smtClean="0"/>
              <a:t>Memahami</a:t>
            </a:r>
            <a:r>
              <a:rPr lang="en-US" dirty="0" smtClean="0"/>
              <a:t> </a:t>
            </a:r>
            <a:r>
              <a:rPr lang="en-US" dirty="0" err="1" smtClean="0"/>
              <a:t>bisnis</a:t>
            </a:r>
            <a:endParaRPr lang="en-US" dirty="0" smtClean="0"/>
          </a:p>
          <a:p>
            <a:r>
              <a:rPr lang="en-US" dirty="0" err="1" smtClean="0"/>
              <a:t>Mampu</a:t>
            </a:r>
            <a:r>
              <a:rPr lang="en-US" dirty="0" smtClean="0"/>
              <a:t> </a:t>
            </a:r>
            <a:r>
              <a:rPr lang="en-US" dirty="0" err="1" smtClean="0"/>
              <a:t>menganalisa</a:t>
            </a:r>
            <a:r>
              <a:rPr lang="en-US" dirty="0" smtClean="0"/>
              <a:t> </a:t>
            </a:r>
            <a:r>
              <a:rPr lang="en-US" dirty="0" err="1" smtClean="0"/>
              <a:t>sistem</a:t>
            </a:r>
            <a:endParaRPr lang="en-US" dirty="0" smtClean="0"/>
          </a:p>
          <a:p>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3249</TotalTime>
  <Words>975</Words>
  <Application>Microsoft Office PowerPoint</Application>
  <PresentationFormat>On-screen Show (4:3)</PresentationFormat>
  <Paragraphs>140</Paragraphs>
  <Slides>23</Slides>
  <Notes>2</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Austin</vt:lpstr>
      <vt:lpstr>System Analyst in Consulting Firms</vt:lpstr>
      <vt:lpstr>Perusahaan Consulting</vt:lpstr>
      <vt:lpstr>Perusahaan Consulting</vt:lpstr>
      <vt:lpstr>Keuntungan bekerja di Perusahaan Consulting</vt:lpstr>
      <vt:lpstr>Alasan untuk tidak bekerja di Perusahaan Consulting</vt:lpstr>
      <vt:lpstr>Perusahaan Consulting terbaik</vt:lpstr>
      <vt:lpstr>System Analyst </vt:lpstr>
      <vt:lpstr>System Analyst Work Activities</vt:lpstr>
      <vt:lpstr>Cara menjadi System Analyst</vt:lpstr>
      <vt:lpstr>System Analyst di perlukan</vt:lpstr>
      <vt:lpstr>Peran System Analyst</vt:lpstr>
      <vt:lpstr>PowerPoint Presentation</vt:lpstr>
      <vt:lpstr>Perbedaan antara System Analyst dan Business Analyst</vt:lpstr>
      <vt:lpstr>System Development Life Cycle </vt:lpstr>
      <vt:lpstr>Preparing A Career as A System Analyst</vt:lpstr>
      <vt:lpstr>Preparing A Career as A System Analyst (Cont’d)</vt:lpstr>
      <vt:lpstr>Preparing A Career as A System Analyst (Cont’d)</vt:lpstr>
      <vt:lpstr>Preparing A Career as A System Analyst (Cont’d)</vt:lpstr>
      <vt:lpstr>Preparing A Career as A System Analyst (Cont’d)</vt:lpstr>
      <vt:lpstr>Preparing A Career as A System Analyst (Cont’d)</vt:lpstr>
      <vt:lpstr>Preparing A Career as A System Analyst (Cont’d)</vt:lpstr>
      <vt:lpstr>Daftar Pustaka</vt:lpstr>
      <vt:lpstr>PowerPoint Presentation</vt:lpstr>
    </vt:vector>
  </TitlesOfParts>
  <Company>Accenture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in Management Consulting</dc:title>
  <dc:creator>Apriyadi, Wandy</dc:creator>
  <cp:lastModifiedBy>Linda</cp:lastModifiedBy>
  <cp:revision>143</cp:revision>
  <dcterms:created xsi:type="dcterms:W3CDTF">2014-03-22T18:05:44Z</dcterms:created>
  <dcterms:modified xsi:type="dcterms:W3CDTF">2014-05-12T03:28:01Z</dcterms:modified>
</cp:coreProperties>
</file>