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3" r:id="rId16"/>
    <p:sldId id="272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8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7C8174-911B-431F-8403-D12D6F9DC2B4}" type="datetimeFigureOut">
              <a:rPr lang="id-ID" smtClean="0"/>
              <a:t>25/05/2014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1881837-2CDB-4AC4-BC38-A08A33A3385D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logy-solution.com/consultingservices/it-assessment/" TargetMode="External"/><Relationship Id="rId2" Type="http://schemas.openxmlformats.org/officeDocument/2006/relationships/hyperlink" Target="http://www.harvardpartners.com/itassessments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638728" cy="1235223"/>
          </a:xfrm>
        </p:spPr>
        <p:txBody>
          <a:bodyPr/>
          <a:lstStyle/>
          <a:p>
            <a:r>
              <a:rPr lang="id-ID" dirty="0" smtClean="0"/>
              <a:t>IT ASSESSMENTS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5677324" cy="27363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Albert Fleming </a:t>
            </a:r>
            <a:r>
              <a:rPr lang="en-US" dirty="0" err="1" smtClean="0"/>
              <a:t>Lukito</a:t>
            </a:r>
            <a:endParaRPr lang="id-ID" dirty="0" smtClean="0"/>
          </a:p>
          <a:p>
            <a:pPr algn="l"/>
            <a:r>
              <a:rPr lang="en-US" dirty="0" err="1" smtClean="0"/>
              <a:t>Agusdianto</a:t>
            </a:r>
            <a:endParaRPr lang="id-ID" dirty="0" smtClean="0"/>
          </a:p>
          <a:p>
            <a:pPr algn="l"/>
            <a:r>
              <a:rPr lang="en-US" dirty="0" err="1" smtClean="0"/>
              <a:t>Bayu</a:t>
            </a:r>
            <a:r>
              <a:rPr lang="en-US" dirty="0" smtClean="0"/>
              <a:t> </a:t>
            </a:r>
            <a:r>
              <a:rPr lang="en-US" dirty="0" err="1"/>
              <a:t>Astha</a:t>
            </a:r>
            <a:r>
              <a:rPr lang="en-US" dirty="0"/>
              <a:t>	</a:t>
            </a:r>
            <a:endParaRPr lang="id-ID" dirty="0" smtClean="0"/>
          </a:p>
          <a:p>
            <a:pPr algn="l"/>
            <a:r>
              <a:rPr lang="en-US" dirty="0" smtClean="0"/>
              <a:t>Linda </a:t>
            </a:r>
            <a:r>
              <a:rPr lang="en-US" dirty="0"/>
              <a:t>W			</a:t>
            </a:r>
          </a:p>
          <a:p>
            <a:pPr algn="l"/>
            <a:r>
              <a:rPr lang="en-US" dirty="0"/>
              <a:t>Patrick </a:t>
            </a:r>
            <a:r>
              <a:rPr lang="en-US" dirty="0" err="1"/>
              <a:t>Prawira</a:t>
            </a:r>
            <a:r>
              <a:rPr lang="en-US" dirty="0"/>
              <a:t>		</a:t>
            </a:r>
          </a:p>
          <a:p>
            <a:pPr algn="l"/>
            <a:r>
              <a:rPr lang="en-US" dirty="0" err="1"/>
              <a:t>Rinaldo</a:t>
            </a:r>
            <a:r>
              <a:rPr lang="en-US" dirty="0"/>
              <a:t> </a:t>
            </a:r>
            <a:r>
              <a:rPr lang="en-US" dirty="0" err="1"/>
              <a:t>Stepan</a:t>
            </a:r>
            <a:r>
              <a:rPr lang="en-US" dirty="0"/>
              <a:t> </a:t>
            </a:r>
            <a:r>
              <a:rPr lang="en-US" dirty="0" err="1"/>
              <a:t>Sidabutar</a:t>
            </a:r>
            <a:r>
              <a:rPr lang="en-US" dirty="0"/>
              <a:t>	</a:t>
            </a:r>
          </a:p>
          <a:p>
            <a:pPr algn="l"/>
            <a:r>
              <a:rPr lang="en-US" dirty="0"/>
              <a:t>William			 </a:t>
            </a:r>
          </a:p>
          <a:p>
            <a:pPr algn="l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2977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Learning Areas</a:t>
            </a:r>
            <a:endParaRPr lang="id-ID" dirty="0"/>
          </a:p>
        </p:txBody>
      </p:sp>
      <p:pic>
        <p:nvPicPr>
          <p:cNvPr id="5122" name="Picture 2" descr="C:\Users\Gust Chou\Pictures\Screenshots\Screenshot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21348"/>
            <a:ext cx="7670915" cy="46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5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Learning model vs Level</a:t>
            </a:r>
            <a:endParaRPr lang="id-ID" dirty="0"/>
          </a:p>
        </p:txBody>
      </p:sp>
      <p:pic>
        <p:nvPicPr>
          <p:cNvPr id="6146" name="Picture 2" descr="C:\Users\Gust Chou\Pictures\Screenshots\Screenshot 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3" y="1700808"/>
            <a:ext cx="7704856" cy="49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3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Learning topic details</a:t>
            </a:r>
            <a:endParaRPr lang="id-ID" dirty="0"/>
          </a:p>
        </p:txBody>
      </p:sp>
      <p:pic>
        <p:nvPicPr>
          <p:cNvPr id="7170" name="Picture 2" descr="C:\Users\Gust Chou\Pictures\Screenshots\Screenshot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88832" cy="49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8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Syllabus</a:t>
            </a:r>
            <a:endParaRPr lang="id-ID" dirty="0"/>
          </a:p>
        </p:txBody>
      </p:sp>
      <p:pic>
        <p:nvPicPr>
          <p:cNvPr id="8194" name="Picture 2" descr="C:\Users\Gust Chou\Pictures\Screenshots\Screenshot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46852"/>
            <a:ext cx="4818855" cy="489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3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IT </a:t>
            </a:r>
            <a:r>
              <a:rPr lang="en-US" dirty="0" err="1" smtClean="0"/>
              <a:t>Assesments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velah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proses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user </a:t>
            </a:r>
            <a:r>
              <a:rPr lang="en-US" dirty="0" err="1" smtClean="0"/>
              <a:t>dan</a:t>
            </a:r>
            <a:r>
              <a:rPr lang="en-US" dirty="0" smtClean="0"/>
              <a:t> management</a:t>
            </a:r>
          </a:p>
          <a:p>
            <a:r>
              <a:rPr lang="en-US" dirty="0" err="1" smtClean="0"/>
              <a:t>Mengkonversi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pemetaan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konsolidasi</a:t>
            </a:r>
            <a:r>
              <a:rPr lang="en-US" dirty="0"/>
              <a:t>, </a:t>
            </a:r>
            <a:r>
              <a:rPr lang="en-US" dirty="0" err="1"/>
              <a:t>virtualisasi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kemampuana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endParaRPr lang="en-US" dirty="0" smtClean="0"/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produktifitas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kendala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r>
              <a:rPr lang="en-US" dirty="0" err="1" smtClean="0"/>
              <a:t>Meninjau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merekomendasikan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IT internal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058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>
                <a:hlinkClick r:id="rId2"/>
              </a:rPr>
              <a:t>http://</a:t>
            </a:r>
            <a:r>
              <a:rPr lang="id-ID" b="1" dirty="0" smtClean="0">
                <a:hlinkClick r:id="rId2"/>
              </a:rPr>
              <a:t>www.harvardpartners.com/itassessments.php</a:t>
            </a:r>
            <a:endParaRPr lang="en-US" b="1" dirty="0" smtClean="0"/>
          </a:p>
          <a:p>
            <a:r>
              <a:rPr lang="id-ID" b="1" dirty="0" smtClean="0">
                <a:hlinkClick r:id="rId3"/>
              </a:rPr>
              <a:t>http</a:t>
            </a:r>
            <a:r>
              <a:rPr lang="id-ID" b="1" dirty="0">
                <a:hlinkClick r:id="rId3"/>
              </a:rPr>
              <a:t>://</a:t>
            </a:r>
            <a:r>
              <a:rPr lang="id-ID" b="1" dirty="0" smtClean="0">
                <a:hlinkClick r:id="rId3"/>
              </a:rPr>
              <a:t>technology-solution.com/consultingservices/it-assessment</a:t>
            </a:r>
            <a:r>
              <a:rPr lang="id-ID" b="1" dirty="0" smtClean="0">
                <a:hlinkClick r:id="rId3"/>
              </a:rPr>
              <a:t>/</a:t>
            </a:r>
            <a:endParaRPr lang="en-US" b="1" dirty="0" smtClean="0"/>
          </a:p>
          <a:p>
            <a:r>
              <a:rPr lang="en-US" b="1" dirty="0" smtClean="0"/>
              <a:t>Binus.ac.id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1343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30016"/>
            <a:ext cx="8229600" cy="1143000"/>
          </a:xfrm>
        </p:spPr>
        <p:txBody>
          <a:bodyPr/>
          <a:lstStyle/>
          <a:p>
            <a:r>
              <a:rPr lang="id-ID" dirty="0" smtClean="0"/>
              <a:t>Thank You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739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IT </a:t>
            </a:r>
            <a:r>
              <a:rPr lang="en-US" dirty="0" err="1"/>
              <a:t>Assesments</a:t>
            </a:r>
            <a:r>
              <a:rPr lang="en-US" dirty="0" smtClean="0"/>
              <a:t>?</a:t>
            </a:r>
          </a:p>
          <a:p>
            <a:r>
              <a:rPr lang="id-ID" dirty="0"/>
              <a:t>Fokus </a:t>
            </a:r>
            <a:r>
              <a:rPr lang="id-ID" dirty="0" smtClean="0"/>
              <a:t>area</a:t>
            </a:r>
            <a:endParaRPr lang="en-US" dirty="0" smtClean="0"/>
          </a:p>
          <a:p>
            <a:r>
              <a:rPr lang="id-ID" dirty="0"/>
              <a:t>Tahapan pengembangan IT </a:t>
            </a:r>
            <a:r>
              <a:rPr lang="id-ID" dirty="0" smtClean="0"/>
              <a:t>Assessment</a:t>
            </a:r>
            <a:r>
              <a:rPr lang="en-US" dirty="0" smtClean="0"/>
              <a:t> (</a:t>
            </a:r>
            <a:r>
              <a:rPr lang="en-US" dirty="0" err="1" smtClean="0"/>
              <a:t>Metodologi</a:t>
            </a:r>
            <a:r>
              <a:rPr lang="en-US" dirty="0" smtClean="0"/>
              <a:t>)</a:t>
            </a:r>
          </a:p>
          <a:p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IT </a:t>
            </a:r>
            <a:r>
              <a:rPr lang="en-US"/>
              <a:t>Assesments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1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id-ID" dirty="0" smtClean="0"/>
              <a:t>Assessment merupakan periode dalam penemuan untuk menganalisa infrastruktur, keperluan bisnis, dan perencanaan masa depan.</a:t>
            </a:r>
          </a:p>
          <a:p>
            <a:r>
              <a:rPr lang="id-ID" dirty="0" smtClean="0"/>
              <a:t>IT Assessment berdasarkan fakta, pendekatan holistik untuk mengukur ekspetasi dan persepsi IT</a:t>
            </a:r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IT </a:t>
            </a:r>
            <a:r>
              <a:rPr lang="en-US" dirty="0" err="1" smtClean="0"/>
              <a:t>Assesments</a:t>
            </a:r>
            <a:r>
              <a:rPr lang="en-US" dirty="0" smtClean="0"/>
              <a:t>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1460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Pengukuran</a:t>
            </a:r>
            <a:endParaRPr lang="id-ID" dirty="0"/>
          </a:p>
        </p:txBody>
      </p:sp>
      <p:pic>
        <p:nvPicPr>
          <p:cNvPr id="1026" name="Picture 2" descr="C:\Users\Gust Chou\Pictures\Screenshots\Screenshot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6863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1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Fokus area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Manajemen Teknologi (Perencanaan, support dan dokumentasi)</a:t>
            </a:r>
          </a:p>
          <a:p>
            <a:r>
              <a:rPr lang="en-US" dirty="0" smtClean="0"/>
              <a:t>T</a:t>
            </a:r>
            <a:r>
              <a:rPr lang="id-ID" dirty="0" smtClean="0"/>
              <a:t>opologi </a:t>
            </a:r>
            <a:r>
              <a:rPr lang="id-ID" dirty="0" smtClean="0"/>
              <a:t>jaringan (design, cabling dan konektivitas internet)</a:t>
            </a:r>
          </a:p>
          <a:p>
            <a:r>
              <a:rPr lang="id-ID" dirty="0" smtClean="0"/>
              <a:t>Keamanan (firewall, perimeter, physical dan wireless security)</a:t>
            </a:r>
          </a:p>
          <a:p>
            <a:r>
              <a:rPr lang="id-ID" dirty="0" smtClean="0"/>
              <a:t>Infrastruktur server (hardware, OS dan storage)</a:t>
            </a:r>
          </a:p>
          <a:p>
            <a:r>
              <a:rPr lang="id-ID" dirty="0" smtClean="0"/>
              <a:t>Pelayanan jaringan( pelayanan direktori, administrative policies, remote access dan redundansi)</a:t>
            </a:r>
          </a:p>
          <a:p>
            <a:r>
              <a:rPr lang="id-ID" dirty="0" smtClean="0"/>
              <a:t>Aplikasi jaringan (komunikasi, kolaborasi dan manajemen finansial)</a:t>
            </a:r>
          </a:p>
          <a:p>
            <a:r>
              <a:rPr lang="id-ID" dirty="0" smtClean="0"/>
              <a:t>Manajemen database</a:t>
            </a:r>
          </a:p>
        </p:txBody>
      </p:sp>
    </p:spTree>
    <p:extLst>
      <p:ext uri="{BB962C8B-B14F-4D97-AF65-F5344CB8AC3E}">
        <p14:creationId xmlns:p14="http://schemas.microsoft.com/office/powerpoint/2010/main" val="118544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Tahapan pengembangan IT Assessment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Competency profiles</a:t>
            </a:r>
          </a:p>
          <a:p>
            <a:r>
              <a:rPr lang="id-ID" dirty="0" smtClean="0"/>
              <a:t>Learning areas</a:t>
            </a:r>
          </a:p>
          <a:p>
            <a:r>
              <a:rPr lang="id-ID" dirty="0" smtClean="0"/>
              <a:t>Learning model vs level per competency</a:t>
            </a:r>
          </a:p>
          <a:p>
            <a:r>
              <a:rPr lang="id-ID" dirty="0" smtClean="0"/>
              <a:t>Competency &amp; learning topic</a:t>
            </a:r>
          </a:p>
          <a:p>
            <a:r>
              <a:rPr lang="id-ID" dirty="0" smtClean="0"/>
              <a:t>Learning topic details</a:t>
            </a:r>
          </a:p>
          <a:p>
            <a:r>
              <a:rPr lang="id-ID" dirty="0" smtClean="0"/>
              <a:t>syllabus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900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Competency profile</a:t>
            </a:r>
            <a:endParaRPr lang="id-ID" dirty="0"/>
          </a:p>
        </p:txBody>
      </p:sp>
      <p:pic>
        <p:nvPicPr>
          <p:cNvPr id="2050" name="Picture 2" descr="C:\Users\Gust Chou\Pictures\Screenshots\Screenshot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80920" cy="45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8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Competency profile (cont)</a:t>
            </a:r>
            <a:endParaRPr lang="id-ID" dirty="0"/>
          </a:p>
        </p:txBody>
      </p:sp>
      <p:pic>
        <p:nvPicPr>
          <p:cNvPr id="3074" name="Picture 2" descr="C:\Users\Gust Chou\Pictures\Screenshots\Screenshot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38098"/>
            <a:ext cx="737805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7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Competency profile (cont)</a:t>
            </a:r>
            <a:endParaRPr lang="id-ID" dirty="0"/>
          </a:p>
        </p:txBody>
      </p:sp>
      <p:pic>
        <p:nvPicPr>
          <p:cNvPr id="4098" name="Picture 2" descr="C:\Users\Gust Chou\Pictures\Screenshots\Screenshot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3" y="1700808"/>
            <a:ext cx="750026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2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</TotalTime>
  <Words>242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IT ASSESSMENTS</vt:lpstr>
      <vt:lpstr>Outline</vt:lpstr>
      <vt:lpstr>Apa itu IT Assesments?</vt:lpstr>
      <vt:lpstr>Pengukuran</vt:lpstr>
      <vt:lpstr>Fokus area</vt:lpstr>
      <vt:lpstr>Tahapan pengembangan IT Assessment</vt:lpstr>
      <vt:lpstr>Competency profile</vt:lpstr>
      <vt:lpstr>Competency profile (cont)</vt:lpstr>
      <vt:lpstr>Competency profile (cont)</vt:lpstr>
      <vt:lpstr>Learning Areas</vt:lpstr>
      <vt:lpstr>Learning model vs Level</vt:lpstr>
      <vt:lpstr>Learning topic details</vt:lpstr>
      <vt:lpstr>Syllabus</vt:lpstr>
      <vt:lpstr>Keuntungan dari IT Assesments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ASSESSMENTS</dc:title>
  <dc:creator>Gust Chou</dc:creator>
  <cp:lastModifiedBy>Black</cp:lastModifiedBy>
  <cp:revision>9</cp:revision>
  <dcterms:created xsi:type="dcterms:W3CDTF">2014-05-25T13:39:20Z</dcterms:created>
  <dcterms:modified xsi:type="dcterms:W3CDTF">2014-05-25T14:28:28Z</dcterms:modified>
</cp:coreProperties>
</file>