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735728F-45FB-4249-9AE0-A84528E8D17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B29656-AFA7-4E1C-AC74-A60FDA5F08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728F-45FB-4249-9AE0-A84528E8D17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9656-AFA7-4E1C-AC74-A60FDA5F0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735728F-45FB-4249-9AE0-A84528E8D17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B29656-AFA7-4E1C-AC74-A60FDA5F08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728F-45FB-4249-9AE0-A84528E8D17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B29656-AFA7-4E1C-AC74-A60FDA5F08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728F-45FB-4249-9AE0-A84528E8D17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B29656-AFA7-4E1C-AC74-A60FDA5F080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35728F-45FB-4249-9AE0-A84528E8D17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B29656-AFA7-4E1C-AC74-A60FDA5F080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35728F-45FB-4249-9AE0-A84528E8D17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B29656-AFA7-4E1C-AC74-A60FDA5F080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728F-45FB-4249-9AE0-A84528E8D17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B29656-AFA7-4E1C-AC74-A60FDA5F0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728F-45FB-4249-9AE0-A84528E8D17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B29656-AFA7-4E1C-AC74-A60FDA5F0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728F-45FB-4249-9AE0-A84528E8D17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B29656-AFA7-4E1C-AC74-A60FDA5F08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735728F-45FB-4249-9AE0-A84528E8D17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B29656-AFA7-4E1C-AC74-A60FDA5F080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35728F-45FB-4249-9AE0-A84528E8D179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B29656-AFA7-4E1C-AC74-A60FDA5F08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-monev.bappenas.go.id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taff.uny.ac.id/sites/default/files/penelitian/Drs.%20Moerdiyanto,%20M.Pd./ARTIKEL%20MONEV.pdf" TargetMode="External"/><Relationship Id="rId2" Type="http://schemas.openxmlformats.org/officeDocument/2006/relationships/hyperlink" Target="http://e-monev.bappenas.go.id/emonev/download_p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E-</a:t>
            </a:r>
            <a:r>
              <a:rPr lang="en-US" sz="5400" dirty="0" err="1" smtClean="0"/>
              <a:t>Monev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Albert Fleming </a:t>
            </a:r>
            <a:r>
              <a:rPr lang="en-US" sz="2000" dirty="0" err="1" smtClean="0"/>
              <a:t>Lukito</a:t>
            </a:r>
            <a:r>
              <a:rPr lang="en-US" sz="2000" dirty="0" smtClean="0"/>
              <a:t>	</a:t>
            </a:r>
          </a:p>
          <a:p>
            <a:r>
              <a:rPr lang="en-US" sz="2000" dirty="0" err="1" smtClean="0"/>
              <a:t>Agusdianto</a:t>
            </a:r>
            <a:r>
              <a:rPr lang="en-US" sz="2000" dirty="0" smtClean="0"/>
              <a:t>		</a:t>
            </a:r>
          </a:p>
          <a:p>
            <a:r>
              <a:rPr lang="en-US" sz="2000" dirty="0" err="1" smtClean="0"/>
              <a:t>Bayu</a:t>
            </a:r>
            <a:r>
              <a:rPr lang="en-US" sz="2000" dirty="0" smtClean="0"/>
              <a:t> </a:t>
            </a:r>
            <a:r>
              <a:rPr lang="en-US" sz="2000" dirty="0" err="1" smtClean="0"/>
              <a:t>Astha</a:t>
            </a:r>
            <a:r>
              <a:rPr lang="en-US" sz="2000" dirty="0" smtClean="0"/>
              <a:t>		</a:t>
            </a:r>
          </a:p>
          <a:p>
            <a:r>
              <a:rPr lang="en-US" sz="2000" dirty="0" smtClean="0"/>
              <a:t>Linda W			</a:t>
            </a:r>
          </a:p>
          <a:p>
            <a:r>
              <a:rPr lang="en-US" sz="2000" dirty="0" smtClean="0"/>
              <a:t>Patrick </a:t>
            </a:r>
            <a:r>
              <a:rPr lang="en-US" sz="2000" dirty="0" err="1" smtClean="0"/>
              <a:t>Prawira</a:t>
            </a:r>
            <a:r>
              <a:rPr lang="en-US" sz="2000" dirty="0" smtClean="0"/>
              <a:t>		</a:t>
            </a:r>
          </a:p>
          <a:p>
            <a:r>
              <a:rPr lang="en-US" sz="2000" dirty="0" err="1" smtClean="0"/>
              <a:t>Rinaldo</a:t>
            </a:r>
            <a:r>
              <a:rPr lang="en-US" sz="2000" dirty="0" smtClean="0"/>
              <a:t> </a:t>
            </a:r>
            <a:r>
              <a:rPr lang="en-US" sz="2000" dirty="0" err="1" smtClean="0"/>
              <a:t>Stepan</a:t>
            </a:r>
            <a:r>
              <a:rPr lang="en-US" sz="2000" dirty="0" smtClean="0"/>
              <a:t> </a:t>
            </a:r>
            <a:r>
              <a:rPr lang="en-US" sz="2000" dirty="0" err="1" smtClean="0"/>
              <a:t>Sidabutar</a:t>
            </a:r>
            <a:r>
              <a:rPr lang="en-US" sz="2000" dirty="0" smtClean="0"/>
              <a:t>	</a:t>
            </a:r>
          </a:p>
          <a:p>
            <a:r>
              <a:rPr lang="en-US" sz="2000" dirty="0" smtClean="0"/>
              <a:t>William			 </a:t>
            </a:r>
          </a:p>
        </p:txBody>
      </p:sp>
    </p:spTree>
    <p:extLst>
      <p:ext uri="{BB962C8B-B14F-4D97-AF65-F5344CB8AC3E}">
        <p14:creationId xmlns:p14="http://schemas.microsoft.com/office/powerpoint/2010/main" val="134175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plikasi</a:t>
            </a:r>
            <a:r>
              <a:rPr lang="en-US" dirty="0" smtClean="0"/>
              <a:t> E-</a:t>
            </a:r>
            <a:r>
              <a:rPr lang="en-US" dirty="0" err="1" smtClean="0"/>
              <a:t>Monev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e-monev.bappenas.go.id</a:t>
            </a:r>
            <a:endParaRPr lang="en-US" u="sng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798467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84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E-</a:t>
            </a:r>
            <a:r>
              <a:rPr lang="en-US" dirty="0" err="1" smtClean="0"/>
              <a:t>Monev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lvl="1"/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e-</a:t>
            </a:r>
            <a:r>
              <a:rPr lang="en-US" dirty="0" err="1" smtClean="0"/>
              <a:t>Monev</a:t>
            </a:r>
            <a:endParaRPr lang="en-US" dirty="0"/>
          </a:p>
          <a:p>
            <a:pPr lvl="1"/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Pembangunan </a:t>
            </a:r>
            <a:r>
              <a:rPr lang="en-US" dirty="0" err="1"/>
              <a:t>Nasional</a:t>
            </a:r>
            <a:r>
              <a:rPr lang="en-US" dirty="0"/>
              <a:t> Per-</a:t>
            </a:r>
            <a:r>
              <a:rPr lang="en-US" dirty="0" err="1"/>
              <a:t>Triwulan</a:t>
            </a:r>
            <a:r>
              <a:rPr lang="en-US" dirty="0"/>
              <a:t> </a:t>
            </a:r>
          </a:p>
          <a:p>
            <a:pPr lvl="1"/>
            <a:r>
              <a:rPr lang="sv-SE" dirty="0" smtClean="0"/>
              <a:t>Grafik Realisasi Kinerja Pembangunan Nasional Per-Triwulan </a:t>
            </a:r>
            <a:endParaRPr lang="en-US" dirty="0"/>
          </a:p>
          <a:p>
            <a:pPr lvl="1"/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</a:p>
          <a:p>
            <a:pPr lvl="1"/>
            <a:r>
              <a:rPr lang="it-IT" dirty="0"/>
              <a:t>Grafik Proporsi Alokasi Prioritas dan </a:t>
            </a:r>
            <a:r>
              <a:rPr lang="it-IT" dirty="0" smtClean="0"/>
              <a:t>Non-Prioritas</a:t>
            </a:r>
            <a:endParaRPr lang="en-US" dirty="0"/>
          </a:p>
          <a:p>
            <a:pPr lvl="1"/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Peringkat</a:t>
            </a:r>
            <a:r>
              <a:rPr lang="en-US" dirty="0"/>
              <a:t> 5 K/L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Peringkat</a:t>
            </a:r>
            <a:r>
              <a:rPr lang="en-US" dirty="0"/>
              <a:t> 5 K/L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 smtClean="0"/>
              <a:t>Tertinggi</a:t>
            </a:r>
            <a:endParaRPr lang="en-US" dirty="0"/>
          </a:p>
          <a:p>
            <a:pPr lvl="1"/>
            <a:r>
              <a:rPr lang="en-US" dirty="0" smtClean="0"/>
              <a:t>Login</a:t>
            </a:r>
            <a:r>
              <a:rPr lang="en-US" i="1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i="1" dirty="0" smtClean="0"/>
              <a:t>e-</a:t>
            </a:r>
            <a:r>
              <a:rPr lang="en-US" dirty="0" err="1" smtClean="0"/>
              <a:t>Monev</a:t>
            </a:r>
            <a:endParaRPr lang="en-US" dirty="0" smtClean="0"/>
          </a:p>
          <a:p>
            <a:pPr lvl="1"/>
            <a:r>
              <a:rPr lang="en-US" dirty="0" smtClean="0"/>
              <a:t>Download</a:t>
            </a:r>
          </a:p>
          <a:p>
            <a:pPr lvl="1"/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538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E-</a:t>
            </a:r>
            <a:r>
              <a:rPr lang="en-US" dirty="0" err="1" smtClean="0"/>
              <a:t>Monev</a:t>
            </a:r>
            <a:r>
              <a:rPr lang="en-US" dirty="0" smtClean="0"/>
              <a:t>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4114800" cy="5330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763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E-</a:t>
            </a:r>
            <a:r>
              <a:rPr lang="en-US" dirty="0" err="1" smtClean="0"/>
              <a:t>Monev</a:t>
            </a:r>
            <a:r>
              <a:rPr lang="en-US" dirty="0" smtClean="0"/>
              <a:t>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 / </a:t>
            </a:r>
            <a:r>
              <a:rPr lang="en-US" dirty="0" err="1" smtClean="0"/>
              <a:t>Lembaga</a:t>
            </a:r>
            <a:endParaRPr lang="en-US" dirty="0"/>
          </a:p>
          <a:p>
            <a:pPr lvl="1"/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/>
              <a:t>bagi</a:t>
            </a:r>
            <a:r>
              <a:rPr lang="en-US" dirty="0"/>
              <a:t> K/L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/input 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i="1" dirty="0"/>
              <a:t>e-</a:t>
            </a:r>
            <a:r>
              <a:rPr lang="en-US" dirty="0" err="1"/>
              <a:t>Monev</a:t>
            </a:r>
            <a:r>
              <a:rPr lang="en-US" dirty="0"/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5600"/>
            <a:ext cx="6858000" cy="3853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709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e-</a:t>
            </a:r>
            <a:r>
              <a:rPr lang="en-US" dirty="0" err="1" smtClean="0"/>
              <a:t>Monev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mengefektifkan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mengefisienkan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penyederhanaan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format,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Monev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Pembangunan. </a:t>
            </a:r>
            <a:endParaRPr lang="en-US" dirty="0" smtClean="0"/>
          </a:p>
          <a:p>
            <a:r>
              <a:rPr lang="en-US" dirty="0" smtClean="0"/>
              <a:t>e-</a:t>
            </a:r>
            <a:r>
              <a:rPr lang="en-US" dirty="0" err="1" smtClean="0"/>
              <a:t>Monev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/ </a:t>
            </a:r>
            <a:r>
              <a:rPr lang="en-US" dirty="0" err="1" smtClean="0"/>
              <a:t>Lembaga</a:t>
            </a:r>
            <a:r>
              <a:rPr lang="en-US" dirty="0" smtClean="0"/>
              <a:t> (K/L)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e-</a:t>
            </a:r>
            <a:r>
              <a:rPr lang="en-US" dirty="0" err="1" smtClean="0"/>
              <a:t>Monev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Bappeda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SKPD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,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Kota. </a:t>
            </a:r>
          </a:p>
        </p:txBody>
      </p:sp>
    </p:spTree>
    <p:extLst>
      <p:ext uri="{BB962C8B-B14F-4D97-AF65-F5344CB8AC3E}">
        <p14:creationId xmlns:p14="http://schemas.microsoft.com/office/powerpoint/2010/main" val="193576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hlinkClick r:id="rId2"/>
              </a:rPr>
              <a:t>http://e-monev.bappenas.go.id/emonev/download_ped</a:t>
            </a:r>
            <a:endParaRPr lang="en-US" sz="2600" dirty="0" smtClean="0"/>
          </a:p>
          <a:p>
            <a:r>
              <a:rPr lang="en-US" sz="2800" dirty="0" smtClean="0">
                <a:hlinkClick r:id="rId3"/>
              </a:rPr>
              <a:t>http://staff.uny.ac.id/sites/default/files/penelitian/Drs.%20Moerdiyanto,%20M.Pd./ARTIKEL%20MONEV.pdf</a:t>
            </a:r>
            <a:endParaRPr lang="en-US" sz="2800" dirty="0" smtClean="0"/>
          </a:p>
          <a:p>
            <a:r>
              <a:rPr lang="en-US" sz="2600" dirty="0" smtClean="0"/>
              <a:t>Binus.ac.id</a:t>
            </a:r>
          </a:p>
        </p:txBody>
      </p:sp>
    </p:spTree>
    <p:extLst>
      <p:ext uri="{BB962C8B-B14F-4D97-AF65-F5344CB8AC3E}">
        <p14:creationId xmlns:p14="http://schemas.microsoft.com/office/powerpoint/2010/main" val="2751436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E-</a:t>
            </a:r>
            <a:r>
              <a:rPr lang="en-US" dirty="0" err="1" smtClean="0"/>
              <a:t>Monev</a:t>
            </a:r>
            <a:endParaRPr lang="en-US" dirty="0" smtClean="0"/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e-</a:t>
            </a:r>
            <a:r>
              <a:rPr lang="en-US" dirty="0" err="1" smtClean="0"/>
              <a:t>Monev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Data Program / </a:t>
            </a:r>
            <a:r>
              <a:rPr lang="en-US" dirty="0" err="1" smtClean="0"/>
              <a:t>Kegiatan</a:t>
            </a:r>
            <a:endParaRPr lang="en-US" dirty="0" smtClean="0"/>
          </a:p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E-</a:t>
            </a:r>
            <a:r>
              <a:rPr lang="en-US" dirty="0" err="1" smtClean="0"/>
              <a:t>Monev</a:t>
            </a:r>
            <a:endParaRPr lang="en-US" dirty="0" smtClean="0"/>
          </a:p>
          <a:p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E-</a:t>
            </a:r>
            <a:r>
              <a:rPr lang="en-US" dirty="0" err="1" smtClean="0"/>
              <a:t>Monev</a:t>
            </a:r>
            <a:endParaRPr lang="en-US" dirty="0" smtClean="0"/>
          </a:p>
          <a:p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E-</a:t>
            </a:r>
            <a:r>
              <a:rPr lang="en-US" dirty="0" err="1" smtClean="0"/>
              <a:t>Monev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5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E-</a:t>
            </a:r>
            <a:r>
              <a:rPr lang="en-US" dirty="0" err="1" smtClean="0"/>
              <a:t>Monev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Pembangunan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monev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website (</a:t>
            </a:r>
            <a:r>
              <a:rPr lang="en-US" i="1" dirty="0"/>
              <a:t>e-</a:t>
            </a:r>
            <a:r>
              <a:rPr lang="en-US" dirty="0" err="1"/>
              <a:t>Monev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err="1" smtClean="0"/>
              <a:t>Mengefektifkan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mengefisienkan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format,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monev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6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e-</a:t>
            </a:r>
            <a:r>
              <a:rPr lang="en-US" dirty="0" err="1"/>
              <a:t>M</a:t>
            </a:r>
            <a:r>
              <a:rPr lang="en-US" dirty="0" err="1" smtClean="0"/>
              <a:t>onev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PP 39/2006</a:t>
            </a:r>
          </a:p>
          <a:p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/>
          </a:p>
          <a:p>
            <a:pPr lvl="1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triwulanan</a:t>
            </a:r>
            <a:endParaRPr lang="en-US" dirty="0"/>
          </a:p>
          <a:p>
            <a:pPr lvl="1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smtClean="0"/>
              <a:t>Program / </a:t>
            </a:r>
            <a:r>
              <a:rPr lang="en-US" dirty="0" err="1" smtClean="0"/>
              <a:t>Kegiatan</a:t>
            </a:r>
            <a:r>
              <a:rPr lang="en-US" dirty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tahunan</a:t>
            </a:r>
            <a:endParaRPr lang="en-US" dirty="0"/>
          </a:p>
          <a:p>
            <a:pPr lvl="1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pemantuan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pecapaian</a:t>
            </a:r>
            <a:r>
              <a:rPr lang="en-US" dirty="0"/>
              <a:t> target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 smtClean="0"/>
              <a:t>Nasional</a:t>
            </a:r>
            <a:endParaRPr lang="en-US" dirty="0"/>
          </a:p>
          <a:p>
            <a:pPr lvl="1"/>
            <a:r>
              <a:rPr lang="en-US" dirty="0" err="1"/>
              <a:t>Menfasilitasi</a:t>
            </a:r>
            <a:r>
              <a:rPr lang="en-US" dirty="0"/>
              <a:t> </a:t>
            </a:r>
            <a:r>
              <a:rPr lang="en-US" dirty="0" err="1" smtClean="0"/>
              <a:t>Kementrian</a:t>
            </a:r>
            <a:r>
              <a:rPr lang="en-US" dirty="0" smtClean="0"/>
              <a:t> /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smtClean="0"/>
              <a:t>Program / </a:t>
            </a:r>
            <a:r>
              <a:rPr lang="en-US" dirty="0" err="1" smtClean="0"/>
              <a:t>Kegiatan</a:t>
            </a:r>
            <a:endParaRPr lang="en-US" dirty="0"/>
          </a:p>
          <a:p>
            <a:pPr lvl="1"/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 smtClean="0"/>
              <a:t>pembangunan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17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e-</a:t>
            </a:r>
            <a:r>
              <a:rPr lang="en-US" dirty="0" err="1"/>
              <a:t>M</a:t>
            </a:r>
            <a:r>
              <a:rPr lang="en-US" dirty="0" err="1" smtClean="0"/>
              <a:t>onev</a:t>
            </a:r>
            <a:r>
              <a:rPr lang="en-US" dirty="0" smtClean="0"/>
              <a:t>?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endParaRPr lang="en-US" dirty="0"/>
          </a:p>
          <a:p>
            <a:pPr lvl="1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 smtClean="0"/>
              <a:t>Kinerja</a:t>
            </a:r>
            <a:endParaRPr lang="en-US" dirty="0"/>
          </a:p>
          <a:p>
            <a:pPr lvl="1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dihadapi</a:t>
            </a:r>
            <a:r>
              <a:rPr lang="en-US" dirty="0"/>
              <a:t> K/L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ditetapkan</a:t>
            </a:r>
            <a:endParaRPr lang="en-US" dirty="0"/>
          </a:p>
          <a:p>
            <a:pPr lvl="1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smtClean="0"/>
              <a:t>program/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yang </a:t>
            </a:r>
            <a:r>
              <a:rPr lang="en-US" dirty="0" err="1" smtClean="0"/>
              <a:t>baik</a:t>
            </a:r>
            <a:endParaRPr lang="en-US" dirty="0"/>
          </a:p>
          <a:p>
            <a:pPr lvl="1"/>
            <a:r>
              <a:rPr lang="sv-SE" dirty="0"/>
              <a:t>Memberikan masukan bagi perbaikan penyusunan dokumen </a:t>
            </a:r>
            <a:r>
              <a:rPr lang="sv-SE" dirty="0" smtClean="0"/>
              <a:t>perencanaan </a:t>
            </a:r>
            <a:r>
              <a:rPr lang="sv-SE" dirty="0"/>
              <a:t>tahunan dan menengah (khususnya RPJMN 2015-2019</a:t>
            </a:r>
            <a:r>
              <a:rPr lang="sv-SE" dirty="0" smtClean="0"/>
              <a:t>).</a:t>
            </a:r>
            <a:endParaRPr lang="sv-SE" dirty="0"/>
          </a:p>
          <a:p>
            <a:pPr lvl="1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monev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Perbendaharaan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Negara (SPAN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45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diacu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i="1" dirty="0"/>
              <a:t>e-</a:t>
            </a:r>
            <a:r>
              <a:rPr lang="en-US" dirty="0" err="1"/>
              <a:t>Monev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Pembangunan </a:t>
            </a:r>
          </a:p>
          <a:p>
            <a:r>
              <a:rPr lang="en-US" dirty="0" err="1"/>
              <a:t>Undang-undang</a:t>
            </a:r>
            <a:r>
              <a:rPr lang="en-US" dirty="0"/>
              <a:t> No.25 </a:t>
            </a:r>
            <a:r>
              <a:rPr lang="en-US" dirty="0" err="1"/>
              <a:t>tahun</a:t>
            </a:r>
            <a:r>
              <a:rPr lang="en-US" dirty="0"/>
              <a:t> 2004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smtClean="0"/>
              <a:t>Pembangunan </a:t>
            </a:r>
            <a:r>
              <a:rPr lang="en-US" dirty="0" err="1" smtClean="0"/>
              <a:t>Nasional</a:t>
            </a:r>
            <a:endParaRPr lang="en-US" dirty="0"/>
          </a:p>
          <a:p>
            <a:r>
              <a:rPr lang="nn-NO" dirty="0"/>
              <a:t>Undang-undang No. 17 tahun 2003 tentang Keuangan Negara</a:t>
            </a:r>
            <a:r>
              <a:rPr lang="nn-NO" dirty="0" smtClean="0"/>
              <a:t>. </a:t>
            </a:r>
            <a:endParaRPr lang="nn-NO" dirty="0"/>
          </a:p>
          <a:p>
            <a:r>
              <a:rPr lang="en-US" dirty="0" err="1"/>
              <a:t>Undang-undang</a:t>
            </a:r>
            <a:r>
              <a:rPr lang="en-US" dirty="0"/>
              <a:t> No. 17 </a:t>
            </a:r>
            <a:r>
              <a:rPr lang="en-US" dirty="0" err="1"/>
              <a:t>tahun</a:t>
            </a:r>
            <a:r>
              <a:rPr lang="en-US" dirty="0"/>
              <a:t> 2007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Pembangunan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2025. </a:t>
            </a:r>
          </a:p>
          <a:p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No. 39 </a:t>
            </a:r>
            <a:r>
              <a:rPr lang="en-US" dirty="0" err="1"/>
              <a:t>tahun</a:t>
            </a:r>
            <a:r>
              <a:rPr lang="en-US" dirty="0"/>
              <a:t> 2006 </a:t>
            </a:r>
            <a:r>
              <a:rPr lang="en-US" dirty="0" err="1"/>
              <a:t>tentang</a:t>
            </a:r>
            <a:r>
              <a:rPr lang="en-US" dirty="0"/>
              <a:t> Tata Cara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Pembangunan.</a:t>
            </a:r>
          </a:p>
        </p:txBody>
      </p:sp>
    </p:spTree>
    <p:extLst>
      <p:ext uri="{BB962C8B-B14F-4D97-AF65-F5344CB8AC3E}">
        <p14:creationId xmlns:p14="http://schemas.microsoft.com/office/powerpoint/2010/main" val="332423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Struktur</a:t>
            </a:r>
            <a:r>
              <a:rPr lang="en-US" dirty="0" smtClean="0"/>
              <a:t> Data Program / </a:t>
            </a:r>
            <a:r>
              <a:rPr lang="en-US" dirty="0" err="1" smtClean="0"/>
              <a:t>Kegiatan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K/L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program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Unit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(UKE) I.</a:t>
            </a:r>
            <a:endParaRPr lang="en-US" dirty="0"/>
          </a:p>
          <a:p>
            <a:r>
              <a:rPr lang="en-US" dirty="0" err="1"/>
              <a:t>T</a:t>
            </a:r>
            <a:r>
              <a:rPr lang="en-US" dirty="0" err="1" smtClean="0"/>
              <a:t>anggung</a:t>
            </a:r>
            <a:r>
              <a:rPr lang="en-US" dirty="0" smtClean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UKE II</a:t>
            </a:r>
            <a:r>
              <a:rPr lang="en-US" dirty="0" smtClean="0"/>
              <a:t>.</a:t>
            </a:r>
          </a:p>
          <a:p>
            <a:r>
              <a:rPr lang="en-US" dirty="0" smtClean="0"/>
              <a:t>Outcomes (</a:t>
            </a:r>
            <a:r>
              <a:rPr lang="en-US" dirty="0" err="1" smtClean="0"/>
              <a:t>hasil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yang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75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Struktur</a:t>
            </a:r>
            <a:r>
              <a:rPr lang="en-US" dirty="0" smtClean="0"/>
              <a:t> Data Program / </a:t>
            </a:r>
            <a:r>
              <a:rPr lang="en-US" dirty="0" err="1" smtClean="0"/>
              <a:t>Kegiatan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i="1" dirty="0" smtClean="0"/>
              <a:t>outcome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(</a:t>
            </a:r>
            <a:r>
              <a:rPr lang="en-US" dirty="0" err="1"/>
              <a:t>tahunan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 smtClean="0"/>
              <a:t>outcome</a:t>
            </a:r>
            <a:r>
              <a:rPr lang="en-US" dirty="0"/>
              <a:t>. </a:t>
            </a:r>
          </a:p>
          <a:p>
            <a:r>
              <a:rPr lang="sv-SE" dirty="0"/>
              <a:t>Alokasi anggaran melekat pada kegiatan, sedangkan target kinerja </a:t>
            </a:r>
            <a:r>
              <a:rPr lang="sv-SE" dirty="0" smtClean="0"/>
              <a:t>tingkat </a:t>
            </a:r>
            <a:r>
              <a:rPr lang="sv-SE" dirty="0"/>
              <a:t>kegiatan melekat pada Indikator Sasaran Kegiatan (ISK). </a:t>
            </a:r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626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elaporan</a:t>
            </a:r>
            <a:r>
              <a:rPr lang="en-US" dirty="0" smtClean="0"/>
              <a:t> E-</a:t>
            </a:r>
            <a:r>
              <a:rPr lang="en-US" dirty="0" err="1" smtClean="0"/>
              <a:t>Monev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3508" y="1600200"/>
            <a:ext cx="5911934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61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</TotalTime>
  <Words>552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E-Monev</vt:lpstr>
      <vt:lpstr>Outline</vt:lpstr>
      <vt:lpstr>Apa itu E-Monev?</vt:lpstr>
      <vt:lpstr>Apa tujuan aplikasi e-Monev?</vt:lpstr>
      <vt:lpstr>Apa tujuan aplikasi e-Monev? (cont)</vt:lpstr>
      <vt:lpstr>Landasan Hukum</vt:lpstr>
      <vt:lpstr>Struktur Data Program / Kegiatan</vt:lpstr>
      <vt:lpstr>Struktur Data Program / Kegiatan (cont)</vt:lpstr>
      <vt:lpstr>Mekanisme Pelaporan E-Monev</vt:lpstr>
      <vt:lpstr>Mengakses Aplikasi E-Monev</vt:lpstr>
      <vt:lpstr>Halaman Aplikasi E-Monev</vt:lpstr>
      <vt:lpstr>Halaman Aplikasi E-Monev (cont)</vt:lpstr>
      <vt:lpstr>Halaman Aplikasi E-Monev (cont)</vt:lpstr>
      <vt:lpstr>Simpulan</vt:lpstr>
      <vt:lpstr>Referensi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E-Monev</dc:title>
  <dc:creator>Black</dc:creator>
  <cp:lastModifiedBy>Black</cp:lastModifiedBy>
  <cp:revision>16</cp:revision>
  <dcterms:created xsi:type="dcterms:W3CDTF">2014-05-18T13:53:48Z</dcterms:created>
  <dcterms:modified xsi:type="dcterms:W3CDTF">2014-05-18T14:36:39Z</dcterms:modified>
</cp:coreProperties>
</file>