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4" r:id="rId13"/>
    <p:sldId id="272" r:id="rId14"/>
    <p:sldId id="273" r:id="rId15"/>
    <p:sldId id="268" r:id="rId16"/>
    <p:sldId id="269" r:id="rId17"/>
    <p:sldId id="270" r:id="rId18"/>
    <p:sldId id="271" r:id="rId19"/>
    <p:sldId id="278" r:id="rId20"/>
    <p:sldId id="279" r:id="rId21"/>
    <p:sldId id="275" r:id="rId22"/>
    <p:sldId id="276" r:id="rId23"/>
    <p:sldId id="277" r:id="rId24"/>
    <p:sldId id="280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2" autoAdjust="0"/>
    <p:restoredTop sz="94660"/>
  </p:normalViewPr>
  <p:slideViewPr>
    <p:cSldViewPr>
      <p:cViewPr>
        <p:scale>
          <a:sx n="66" d="100"/>
          <a:sy n="66" d="100"/>
        </p:scale>
        <p:origin x="-145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2B0D8-D6F2-4030-AEA2-4EA3ED0EF4C8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DA0B4-1063-4C8A-9AF8-70F54A37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35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A0B4-1063-4C8A-9AF8-70F54A37B509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Gambar3: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klik</a:t>
            </a:r>
            <a:r>
              <a:rPr lang="en-US" baseline="0" dirty="0" smtClean="0"/>
              <a:t> local object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simpan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folder temporary</a:t>
            </a:r>
          </a:p>
          <a:p>
            <a:r>
              <a:rPr lang="en-US" baseline="0" dirty="0" smtClean="0"/>
              <a:t>Gambar4 : </a:t>
            </a:r>
            <a:r>
              <a:rPr lang="en-US" baseline="0" dirty="0" err="1" smtClean="0"/>
              <a:t>jelasin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tombol”nya.active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inctv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programnya</a:t>
            </a:r>
            <a:r>
              <a:rPr lang="en-US" baseline="0" dirty="0" smtClean="0"/>
              <a:t> active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tulis</a:t>
            </a:r>
            <a:r>
              <a:rPr lang="en-US" baseline="0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DA0B4-1063-4C8A-9AF8-70F54A37B509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A748230-D92C-48CE-9EDC-BBC5FDFE1732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B2E2C1-6471-4307-ABA2-CC4519038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sap.com/pdf/abap_sample.pdf" TargetMode="External"/><Relationship Id="rId7" Type="http://schemas.openxmlformats.org/officeDocument/2006/relationships/hyperlink" Target="http://help.sap.com/saphelp_nw2004s/helpdata/en/fc/eb2ed0358411d1829f0000e829fbfe/content.htm" TargetMode="External"/><Relationship Id="rId2" Type="http://schemas.openxmlformats.org/officeDocument/2006/relationships/hyperlink" Target="http://www.bos.com.np/index.php?option=com_content&amp;view=article&amp;id=95:benefits-of-using-sap-for-your-business&amp;catid=34:articles&amp;Itemid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phub.com/" TargetMode="External"/><Relationship Id="rId5" Type="http://schemas.openxmlformats.org/officeDocument/2006/relationships/hyperlink" Target="https://www.udemy.com/blog/sap-modules-list/" TargetMode="External"/><Relationship Id="rId4" Type="http://schemas.openxmlformats.org/officeDocument/2006/relationships/hyperlink" Target="http://www.sapfan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133600"/>
          </a:xfrm>
        </p:spPr>
        <p:txBody>
          <a:bodyPr/>
          <a:lstStyle/>
          <a:p>
            <a:r>
              <a:rPr lang="en-US" dirty="0" smtClean="0"/>
              <a:t>SAP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2743200"/>
            <a:ext cx="5114778" cy="4114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Chapter ABAP</a:t>
            </a:r>
          </a:p>
          <a:p>
            <a:endParaRPr lang="en-US" dirty="0" smtClean="0"/>
          </a:p>
          <a:p>
            <a:r>
              <a:rPr lang="en-US" dirty="0" err="1" smtClean="0"/>
              <a:t>Agusdianto</a:t>
            </a:r>
            <a:endParaRPr lang="en-US" dirty="0" smtClean="0"/>
          </a:p>
          <a:p>
            <a:r>
              <a:rPr lang="en-US" dirty="0" smtClean="0"/>
              <a:t>Albert Fleming</a:t>
            </a:r>
          </a:p>
          <a:p>
            <a:r>
              <a:rPr lang="en-US" dirty="0" err="1" smtClean="0"/>
              <a:t>Bayu</a:t>
            </a:r>
            <a:r>
              <a:rPr lang="en-US" dirty="0" smtClean="0"/>
              <a:t> </a:t>
            </a:r>
            <a:r>
              <a:rPr lang="en-US" dirty="0" err="1" smtClean="0"/>
              <a:t>Astha</a:t>
            </a:r>
            <a:endParaRPr lang="en-US" dirty="0" smtClean="0"/>
          </a:p>
          <a:p>
            <a:r>
              <a:rPr lang="en-US" dirty="0" err="1" smtClean="0"/>
              <a:t>Linda.W</a:t>
            </a:r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err="1" smtClean="0"/>
              <a:t>Prawira</a:t>
            </a:r>
            <a:endParaRPr lang="en-US" dirty="0" smtClean="0"/>
          </a:p>
          <a:p>
            <a:r>
              <a:rPr lang="en-US" dirty="0" err="1" smtClean="0"/>
              <a:t>Rinaldo</a:t>
            </a:r>
            <a:r>
              <a:rPr lang="en-US" dirty="0" smtClean="0"/>
              <a:t> </a:t>
            </a:r>
            <a:r>
              <a:rPr lang="en-US" dirty="0" err="1" smtClean="0"/>
              <a:t>Stepan</a:t>
            </a:r>
            <a:endParaRPr lang="en-US" dirty="0" smtClean="0"/>
          </a:p>
          <a:p>
            <a:r>
              <a:rPr lang="en-US" dirty="0" smtClean="0"/>
              <a:t>William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programmer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non – programmer</a:t>
            </a:r>
          </a:p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relational database design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object oriented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program ABAP</a:t>
            </a:r>
          </a:p>
          <a:p>
            <a:r>
              <a:rPr lang="en-US" dirty="0" smtClean="0"/>
              <a:t>ABAP programming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mengijinkan</a:t>
            </a:r>
            <a:r>
              <a:rPr lang="en-US" dirty="0" smtClean="0"/>
              <a:t> customer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SAP application program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reports </a:t>
            </a:r>
            <a:r>
              <a:rPr lang="en-US" dirty="0" err="1" smtClean="0"/>
              <a:t>dan</a:t>
            </a:r>
            <a:r>
              <a:rPr lang="en-US" dirty="0" smtClean="0"/>
              <a:t> UI </a:t>
            </a:r>
            <a:r>
              <a:rPr lang="en-US" dirty="0" err="1" smtClean="0"/>
              <a:t>dengan</a:t>
            </a:r>
            <a:r>
              <a:rPr lang="en-US" dirty="0" smtClean="0"/>
              <a:t> ABAP programming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 err="1" smtClean="0"/>
              <a:t>tersendiri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Arsitektur</a:t>
            </a:r>
            <a:r>
              <a:rPr lang="id-ID" dirty="0" smtClean="0"/>
              <a:t> SAP R/3 dan ABAP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SAP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Client-Server</a:t>
            </a:r>
          </a:p>
          <a:p>
            <a:endParaRPr lang="en-US" dirty="0"/>
          </a:p>
        </p:txBody>
      </p:sp>
      <p:pic>
        <p:nvPicPr>
          <p:cNvPr id="4" name="Picture 3" descr="arsitekt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133600"/>
            <a:ext cx="6048375" cy="4076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ARSITEKTUR SAP R/3 &amp; ABAP (cont.)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Interaksi antara Presentation Layer, Application Server Layer, dan Database Layer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40643"/>
            <a:ext cx="672465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7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REPOSITORY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Tempat penyimpanan object baik dari SAP atau dari user/customer</a:t>
            </a:r>
          </a:p>
          <a:p>
            <a:endParaRPr lang="id-ID" dirty="0" smtClean="0"/>
          </a:p>
          <a:p>
            <a:r>
              <a:rPr lang="id-ID" dirty="0"/>
              <a:t>Attributes </a:t>
            </a:r>
            <a:r>
              <a:rPr lang="id-ID" dirty="0" smtClean="0"/>
              <a:t>objek repository:</a:t>
            </a:r>
            <a:endParaRPr lang="id-ID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Repository berada pada sistem database pusat dari SAP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Objek-objek repository bersifat </a:t>
            </a:r>
            <a:r>
              <a:rPr lang="id-ID" i="1" dirty="0" smtClean="0"/>
              <a:t>client independent</a:t>
            </a:r>
            <a:r>
              <a:rPr lang="id-ID" dirty="0" smtClean="0"/>
              <a:t> - yang berarti, objek-objek tersebut dapat diakses dari client manapun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Repository dibagi lagi tergantung dari komponen aplikasi, yang disebut sub-objek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Sebuah objek repository selalu dimasukkan ke dalam </a:t>
            </a:r>
            <a:r>
              <a:rPr lang="id-ID" i="1" dirty="0" smtClean="0"/>
              <a:t>development class</a:t>
            </a:r>
            <a:r>
              <a:rPr lang="id-ID" dirty="0" smtClean="0"/>
              <a:t> yang disebut </a:t>
            </a:r>
            <a:r>
              <a:rPr lang="id-ID" i="1" dirty="0" smtClean="0"/>
              <a:t>package</a:t>
            </a:r>
            <a:r>
              <a:rPr lang="id-ID" dirty="0" smtClean="0"/>
              <a:t> dari ECC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2558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REPOSITORY (Cont.)</a:t>
            </a:r>
            <a:endParaRPr lang="id-ID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653415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126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Menu path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repository </a:t>
            </a:r>
            <a:r>
              <a:rPr lang="en-US" dirty="0" err="1" smtClean="0"/>
              <a:t>pada</a:t>
            </a:r>
            <a:r>
              <a:rPr lang="en-US" dirty="0" smtClean="0"/>
              <a:t> ABAP :</a:t>
            </a:r>
          </a:p>
          <a:p>
            <a:pPr>
              <a:buNone/>
            </a:pPr>
            <a:r>
              <a:rPr lang="en-US" dirty="0" smtClean="0"/>
              <a:t>SAP menu access -&gt; tools -&gt; ABAP workbench -&gt;overview -&gt; Information System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WORKBENCH</a:t>
            </a:r>
            <a:endParaRPr lang="id-ID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6791325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15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WORKBENCH (cont.)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Naming Standards (Nomenclature</a:t>
            </a:r>
            <a:r>
              <a:rPr lang="id-ID" b="1" dirty="0" smtClean="0"/>
              <a:t>):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id-ID" dirty="0" smtClean="0"/>
              <a:t>Object yang dibuat oleh user dalam SAP harus diawali dengan huruf “Z” atau “Y”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SAP </a:t>
            </a:r>
            <a:r>
              <a:rPr lang="id-ID" dirty="0" smtClean="0"/>
              <a:t>memakai huruf “A” sampai “X” untuk menamai object dari SAP itu sendiri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Selebihnya, penamaan akan berdasarkan ketentuan client/organisasi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745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WORKBENCH (CONT.)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b="1" dirty="0"/>
              <a:t>ABAP Programming Syntax: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Program ABAP dibuat atas statement tunggal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Setiap </a:t>
            </a:r>
            <a:r>
              <a:rPr lang="id-ID" i="1" dirty="0" smtClean="0"/>
              <a:t>statement</a:t>
            </a:r>
            <a:r>
              <a:rPr lang="id-ID" dirty="0" smtClean="0"/>
              <a:t> dimulai dengan sebuah “Keyword”</a:t>
            </a:r>
            <a:r>
              <a:rPr lang="en-US" dirty="0" smtClean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id-ID" dirty="0" smtClean="0"/>
              <a:t>Setiap </a:t>
            </a:r>
            <a:r>
              <a:rPr lang="id-ID" i="1" dirty="0" smtClean="0"/>
              <a:t>statement</a:t>
            </a:r>
            <a:r>
              <a:rPr lang="id-ID" dirty="0" smtClean="0"/>
              <a:t> diakhiri dengan sebuah “Period”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Kata-kata dapat dipisah dengan sebuah spasi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i="1" dirty="0" smtClean="0"/>
              <a:t>Statement</a:t>
            </a:r>
            <a:r>
              <a:rPr lang="id-ID" dirty="0" smtClean="0"/>
              <a:t> dapat terdiri dari lebih dari satu baris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i="1" dirty="0" smtClean="0"/>
              <a:t>Statement</a:t>
            </a:r>
            <a:r>
              <a:rPr lang="id-ID" dirty="0" smtClean="0"/>
              <a:t> dapat disertakan untuk tujuan pembacaan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Program ABAP diinterpretasikan, bukan di </a:t>
            </a:r>
            <a:r>
              <a:rPr lang="id-ID" i="1" dirty="0" smtClean="0"/>
              <a:t>compile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 smtClean="0"/>
              <a:t>Pada saat pertama kali program dijalankan, sistem akan membuat object </a:t>
            </a:r>
            <a:r>
              <a:rPr lang="id-ID" i="1" dirty="0" smtClean="0"/>
              <a:t>runtime</a:t>
            </a:r>
            <a:r>
              <a:rPr lang="id-ID" dirty="0" smtClean="0"/>
              <a:t> secara otomatis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948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ABAP WORKBENCH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Syntax : </a:t>
            </a:r>
          </a:p>
          <a:p>
            <a:pPr marL="0" indent="0">
              <a:buNone/>
            </a:pPr>
            <a:r>
              <a:rPr lang="en-US" b="1" dirty="0" smtClean="0"/>
              <a:t>	PROGRAM </a:t>
            </a:r>
            <a:r>
              <a:rPr lang="en-US" b="1" dirty="0" err="1"/>
              <a:t>first_program</a:t>
            </a:r>
            <a:r>
              <a:rPr lang="en-US" b="1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WRITE 'My First Program‘.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 descr="C:\Users\Black\Desktop\h-00100030000_image0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200"/>
            <a:ext cx="751332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58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System, Application, and Product in Data Processing</a:t>
            </a:r>
          </a:p>
          <a:p>
            <a:endParaRPr lang="en-US" dirty="0" smtClean="0"/>
          </a:p>
          <a:p>
            <a:r>
              <a:rPr lang="en-US" dirty="0" smtClean="0"/>
              <a:t>Perusahaan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German yang </a:t>
            </a:r>
            <a:r>
              <a:rPr lang="en-US" dirty="0" err="1" smtClean="0"/>
              <a:t>membuat</a:t>
            </a:r>
            <a:r>
              <a:rPr lang="en-US" dirty="0" smtClean="0"/>
              <a:t> software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level enterprise.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ERP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submodul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ABAP WORKBENCH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8229600" cy="48463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Chained Statement :</a:t>
            </a:r>
          </a:p>
          <a:p>
            <a:pPr marL="0" indent="0">
              <a:buNone/>
            </a:pPr>
            <a:r>
              <a:rPr lang="en-US" b="1" dirty="0" smtClean="0"/>
              <a:t>	WRITE</a:t>
            </a:r>
            <a:r>
              <a:rPr lang="en-US" b="1" dirty="0"/>
              <a:t>: </a:t>
            </a:r>
            <a:r>
              <a:rPr lang="en-US" b="1" dirty="0" err="1"/>
              <a:t>spfli-cityfrom</a:t>
            </a:r>
            <a:r>
              <a:rPr lang="en-US" b="1" dirty="0"/>
              <a:t>, </a:t>
            </a:r>
            <a:r>
              <a:rPr lang="en-US" b="1" dirty="0" err="1"/>
              <a:t>spfli-cityto</a:t>
            </a:r>
            <a:r>
              <a:rPr lang="en-US" b="1" dirty="0"/>
              <a:t>, 	</a:t>
            </a:r>
            <a:r>
              <a:rPr lang="en-US" b="1" dirty="0" err="1"/>
              <a:t>spfli-airpto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 err="1" smtClean="0"/>
              <a:t>Contoh</a:t>
            </a:r>
            <a:r>
              <a:rPr lang="en-US" dirty="0" smtClean="0"/>
              <a:t> Formatting :</a:t>
            </a:r>
          </a:p>
          <a:p>
            <a:pPr marL="0" indent="0">
              <a:buNone/>
            </a:pPr>
            <a:r>
              <a:rPr lang="en-US" b="1" dirty="0" smtClean="0"/>
              <a:t>	PROGRAM </a:t>
            </a:r>
            <a:r>
              <a:rPr lang="en-US" b="1" dirty="0"/>
              <a:t>test. WRITE 'This is a statement'.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         PROGRAM </a:t>
            </a:r>
            <a:br>
              <a:rPr lang="en-US" b="1" dirty="0" smtClean="0"/>
            </a:br>
            <a:r>
              <a:rPr lang="en-US" b="1" dirty="0" smtClean="0"/>
              <a:t>         test.</a:t>
            </a:r>
            <a:br>
              <a:rPr lang="en-US" b="1" dirty="0" smtClean="0"/>
            </a:br>
            <a:r>
              <a:rPr lang="en-US" b="1" dirty="0" smtClean="0"/>
              <a:t>                   WRITE</a:t>
            </a:r>
            <a:br>
              <a:rPr lang="en-US" b="1" dirty="0" smtClean="0"/>
            </a:br>
            <a:r>
              <a:rPr lang="en-US" b="1" dirty="0" smtClean="0"/>
              <a:t>                   'This is a statement'.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94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ABAP KEYS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Ada 2 tipe key pada </a:t>
            </a:r>
            <a:r>
              <a:rPr lang="en-US" dirty="0" smtClean="0"/>
              <a:t>SAP </a:t>
            </a:r>
            <a:r>
              <a:rPr lang="en-US" dirty="0"/>
              <a:t>ABAP:</a:t>
            </a:r>
          </a:p>
          <a:p>
            <a:r>
              <a:rPr lang="id-ID" dirty="0" smtClean="0"/>
              <a:t>Developer’s </a:t>
            </a:r>
            <a:r>
              <a:rPr lang="id-ID" dirty="0"/>
              <a:t>Key</a:t>
            </a:r>
          </a:p>
          <a:p>
            <a:r>
              <a:rPr lang="id-ID" dirty="0" smtClean="0"/>
              <a:t>Access </a:t>
            </a:r>
            <a:r>
              <a:rPr lang="id-ID" dirty="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101485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ABAP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Tools,masuk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menu ABAP Workbench -&gt; Development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ABAP Editor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ketik</a:t>
            </a:r>
            <a:r>
              <a:rPr lang="en-US" dirty="0" smtClean="0"/>
              <a:t> SE38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untuk</a:t>
            </a:r>
            <a:r>
              <a:rPr lang="en-US" dirty="0" smtClean="0"/>
              <a:t> t-code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pada</a:t>
            </a:r>
            <a:r>
              <a:rPr lang="en-US" dirty="0" smtClean="0"/>
              <a:t> field.</a:t>
            </a:r>
          </a:p>
          <a:p>
            <a:endParaRPr lang="en-US" dirty="0"/>
          </a:p>
        </p:txBody>
      </p:sp>
      <p:pic>
        <p:nvPicPr>
          <p:cNvPr id="8" name="Picture 7" descr="fir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1" y="2438401"/>
            <a:ext cx="3352800" cy="4690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membuat</a:t>
            </a:r>
            <a:r>
              <a:rPr lang="en-US" dirty="0" smtClean="0"/>
              <a:t> ABAP program</a:t>
            </a:r>
            <a:endParaRPr lang="en-US" dirty="0"/>
          </a:p>
        </p:txBody>
      </p:sp>
      <p:pic>
        <p:nvPicPr>
          <p:cNvPr id="4" name="Content Placeholder 3" descr="secon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524000"/>
            <a:ext cx="6629400" cy="4968675"/>
          </a:xfrm>
        </p:spPr>
      </p:pic>
      <p:pic>
        <p:nvPicPr>
          <p:cNvPr id="5" name="Picture 4" descr="thir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0" y="1524000"/>
            <a:ext cx="6164712" cy="4827549"/>
          </a:xfrm>
          <a:prstGeom prst="rect">
            <a:avLst/>
          </a:prstGeom>
        </p:spPr>
      </p:pic>
      <p:pic>
        <p:nvPicPr>
          <p:cNvPr id="6" name="Picture 5" descr="fourt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28549" y="2042919"/>
            <a:ext cx="4486902" cy="2772162"/>
          </a:xfrm>
          <a:prstGeom prst="rect">
            <a:avLst/>
          </a:prstGeom>
        </p:spPr>
      </p:pic>
      <p:pic>
        <p:nvPicPr>
          <p:cNvPr id="7" name="Picture 6" descr="fiv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28800" y="2133600"/>
            <a:ext cx="5344271" cy="3524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SAP </a:t>
            </a:r>
            <a:r>
              <a:rPr lang="en-US" dirty="0" err="1" smtClean="0"/>
              <a:t>merupakan</a:t>
            </a:r>
            <a:r>
              <a:rPr lang="en-US" dirty="0" smtClean="0"/>
              <a:t>  software ERP yang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submodul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mengintegrasikan</a:t>
            </a:r>
            <a:r>
              <a:rPr lang="en-US" dirty="0" smtClean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ABAP (Advance </a:t>
            </a:r>
            <a:r>
              <a:rPr lang="en-US" dirty="0"/>
              <a:t>Business Application Programming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SAP yang </a:t>
            </a:r>
            <a:r>
              <a:rPr lang="en-US" dirty="0" err="1" smtClean="0"/>
              <a:t>merupakan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generation </a:t>
            </a:r>
            <a:r>
              <a:rPr lang="en-US" dirty="0" err="1" smtClean="0"/>
              <a:t>dari</a:t>
            </a:r>
            <a:r>
              <a:rPr lang="en-US" dirty="0" smtClean="0"/>
              <a:t> Programming </a:t>
            </a:r>
            <a:r>
              <a:rPr lang="en-US" dirty="0" err="1" smtClean="0"/>
              <a:t>languange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salah </a:t>
            </a:r>
            <a:r>
              <a:rPr lang="id-ID" dirty="0"/>
              <a:t>satu bahasa pemrograman pertama yang mengikut-sertakan Logical </a:t>
            </a:r>
            <a:r>
              <a:rPr lang="id-ID" dirty="0" smtClean="0"/>
              <a:t>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16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509618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www.bos.com.np/index.php?option=com_content&amp;view=article&amp;id=95:benefits-of-using-sap-for-your-business&amp;catid=34:articles&amp;Itemid=5</a:t>
            </a:r>
            <a:r>
              <a:rPr lang="en-US" dirty="0" smtClean="0">
                <a:solidFill>
                  <a:srgbClr val="FF0000"/>
                </a:solidFill>
              </a:rPr>
              <a:t>  -</a:t>
            </a:r>
            <a:r>
              <a:rPr lang="en-US" dirty="0" smtClean="0"/>
              <a:t>SAP consultant</a:t>
            </a:r>
          </a:p>
          <a:p>
            <a:r>
              <a:rPr lang="en-US" dirty="0" smtClean="0">
                <a:hlinkClick r:id="rId3"/>
              </a:rPr>
              <a:t>http://www.learnsap.com/pdf/abap_sample.pdf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www.sapfans.com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https://www.udemy.com/blog/sap-modules-list/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www.saphub.com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help.sap.com/saphelp_nw2004s/helpdata/en/fc/eb2ed0358411d1829f0000e829fbfe/content.htm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www.binus.ac.id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Functional </a:t>
            </a:r>
            <a:r>
              <a:rPr lang="en-US" dirty="0" err="1" smtClean="0"/>
              <a:t>Modul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Technical </a:t>
            </a:r>
            <a:r>
              <a:rPr lang="en-US" dirty="0" err="1" smtClean="0"/>
              <a:t>Modul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Industry </a:t>
            </a:r>
            <a:r>
              <a:rPr lang="en-US" dirty="0" err="1" smtClean="0"/>
              <a:t>Spesific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SAP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err="1" smtClean="0"/>
              <a:t>modul</a:t>
            </a:r>
            <a:r>
              <a:rPr lang="en-US" dirty="0" smtClean="0"/>
              <a:t>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SAP FI(Financial Accounting)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CO(Controlling)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CRM(Customer Relationship Management)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CS(Customer Service)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EC(Enterprise Controlling)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EHS(Environment Health and safety)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EWM (Extended Warehouse Management) </a:t>
            </a:r>
            <a:r>
              <a:rPr lang="en-US" dirty="0" err="1" smtClean="0"/>
              <a:t>modul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</a:t>
            </a:r>
            <a:r>
              <a:rPr lang="en-US" dirty="0" err="1" smtClean="0"/>
              <a:t>modul</a:t>
            </a:r>
            <a:r>
              <a:rPr lang="en-US" dirty="0" smtClean="0"/>
              <a:t>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SAP MM(Material Management)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HR(Human Resources)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PP(Production Planning)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QM(Quality Management)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SD(Sales and Distribution) </a:t>
            </a:r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survey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</a:t>
            </a:r>
            <a:r>
              <a:rPr lang="en-US" dirty="0" err="1" smtClean="0"/>
              <a:t>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SAP ABAP(Advance Business Application Programming) </a:t>
            </a:r>
            <a:r>
              <a:rPr lang="en-US" dirty="0" err="1" smtClean="0"/>
              <a:t>modul</a:t>
            </a:r>
            <a:endParaRPr lang="en-US" dirty="0" smtClean="0"/>
          </a:p>
          <a:p>
            <a:r>
              <a:rPr lang="en-US" dirty="0" smtClean="0"/>
              <a:t>SAP Basis </a:t>
            </a:r>
            <a:r>
              <a:rPr lang="en-US" dirty="0" err="1" smtClean="0"/>
              <a:t>modul</a:t>
            </a:r>
            <a:r>
              <a:rPr lang="en-US" dirty="0" smtClean="0"/>
              <a:t> – administrator SAP(</a:t>
            </a:r>
            <a:r>
              <a:rPr lang="en-US" dirty="0" err="1" smtClean="0"/>
              <a:t>role,hak</a:t>
            </a:r>
            <a:r>
              <a:rPr lang="en-US" dirty="0" smtClean="0"/>
              <a:t> </a:t>
            </a:r>
            <a:r>
              <a:rPr lang="en-US" dirty="0" err="1" smtClean="0"/>
              <a:t>akses,upgrade</a:t>
            </a:r>
            <a:r>
              <a:rPr lang="en-US" dirty="0" smtClean="0"/>
              <a:t> server)</a:t>
            </a:r>
          </a:p>
          <a:p>
            <a:r>
              <a:rPr lang="en-US" dirty="0" smtClean="0"/>
              <a:t>SAP BI(Business Intelligence)</a:t>
            </a:r>
          </a:p>
          <a:p>
            <a:r>
              <a:rPr lang="en-US" dirty="0" smtClean="0"/>
              <a:t>SAP BPC(Business Planning and Consolidation)</a:t>
            </a:r>
          </a:p>
          <a:p>
            <a:r>
              <a:rPr lang="en-US" dirty="0" smtClean="0"/>
              <a:t>SAP MDM(Master Data Management)</a:t>
            </a:r>
          </a:p>
          <a:p>
            <a:r>
              <a:rPr lang="en-US" dirty="0" smtClean="0"/>
              <a:t>SAP Security </a:t>
            </a:r>
            <a:r>
              <a:rPr lang="en-US" dirty="0" err="1" smtClean="0"/>
              <a:t>modul</a:t>
            </a:r>
            <a:r>
              <a:rPr lang="en-US" dirty="0" smtClean="0"/>
              <a:t> –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operational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dll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Specific </a:t>
            </a:r>
            <a:r>
              <a:rPr lang="en-US" dirty="0" err="1" smtClean="0"/>
              <a:t>Modul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SAP IS Automotive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Banking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Chemicals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Consumer Products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Healthcare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Insurance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Retail </a:t>
            </a:r>
            <a:r>
              <a:rPr lang="en-US" dirty="0" err="1" smtClean="0"/>
              <a:t>submodul</a:t>
            </a:r>
            <a:endParaRPr lang="en-US" dirty="0" smtClean="0"/>
          </a:p>
          <a:p>
            <a:r>
              <a:rPr lang="en-US" dirty="0" smtClean="0"/>
              <a:t>SAP IS Wholesale Distribution </a:t>
            </a:r>
            <a:r>
              <a:rPr lang="en-US" dirty="0" err="1" smtClean="0"/>
              <a:t>submodul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Dll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Mengintegrasi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real-time</a:t>
            </a:r>
          </a:p>
          <a:p>
            <a:pPr lvl="1"/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back-end </a:t>
            </a:r>
            <a:r>
              <a:rPr lang="en-US" dirty="0" err="1" smtClean="0"/>
              <a:t>dan</a:t>
            </a:r>
            <a:r>
              <a:rPr lang="en-US" dirty="0" smtClean="0"/>
              <a:t> front-end</a:t>
            </a:r>
          </a:p>
          <a:p>
            <a:pPr lvl="1"/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konsistensian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endParaRPr lang="en-US" dirty="0" smtClean="0"/>
          </a:p>
          <a:p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endParaRPr lang="en-US" dirty="0" smtClean="0"/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ROI(Return on Investment)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programming </a:t>
            </a:r>
            <a:r>
              <a:rPr lang="en-US" dirty="0" err="1" smtClean="0"/>
              <a:t>dari</a:t>
            </a:r>
            <a:r>
              <a:rPr lang="en-US" dirty="0" smtClean="0"/>
              <a:t> SAP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programming language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80-an</a:t>
            </a:r>
            <a:endParaRPr lang="id-ID" dirty="0" smtClean="0"/>
          </a:p>
          <a:p>
            <a:r>
              <a:rPr lang="id-ID" dirty="0" smtClean="0"/>
              <a:t>Merupakan salah satu bahasa pemrograman pertama yang mengikut-sertakan Logical Database</a:t>
            </a:r>
            <a:endParaRPr lang="en-US" dirty="0" smtClean="0"/>
          </a:p>
          <a:p>
            <a:r>
              <a:rPr lang="en-US" dirty="0" err="1" smtClean="0"/>
              <a:t>Tahun</a:t>
            </a:r>
            <a:r>
              <a:rPr lang="en-US" dirty="0" smtClean="0"/>
              <a:t> 1999 ABAP </a:t>
            </a:r>
            <a:r>
              <a:rPr lang="en-US" dirty="0" err="1" smtClean="0"/>
              <a:t>diperluas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Object Oriented Programming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303</TotalTime>
  <Words>770</Words>
  <Application>Microsoft Office PowerPoint</Application>
  <PresentationFormat>On-screen Show (4:3)</PresentationFormat>
  <Paragraphs>146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Opulent</vt:lpstr>
      <vt:lpstr>SAP</vt:lpstr>
      <vt:lpstr>Mengenal SAP</vt:lpstr>
      <vt:lpstr>Modul SAP</vt:lpstr>
      <vt:lpstr>Functional modul - 1</vt:lpstr>
      <vt:lpstr>Functional modul - 2</vt:lpstr>
      <vt:lpstr>Technical MOdul</vt:lpstr>
      <vt:lpstr>Industrial Specific Modul</vt:lpstr>
      <vt:lpstr>Keuntungan memakai SAP</vt:lpstr>
      <vt:lpstr>ABAP</vt:lpstr>
      <vt:lpstr>ABAP</vt:lpstr>
      <vt:lpstr>Arsitektur SAP R/3 dan ABAP</vt:lpstr>
      <vt:lpstr>ARSITEKTUR SAP R/3 &amp; ABAP (cont.)</vt:lpstr>
      <vt:lpstr>ABAP REPOSITORY</vt:lpstr>
      <vt:lpstr>ABAP REPOSITORY (Cont.)</vt:lpstr>
      <vt:lpstr>PAth</vt:lpstr>
      <vt:lpstr>ABAP WORKBENCH</vt:lpstr>
      <vt:lpstr>ABAP WORKBENCH (cont.)</vt:lpstr>
      <vt:lpstr>ABAP WORKBENCH (CONT.)</vt:lpstr>
      <vt:lpstr>ABAP WORKBENCH (CONT.)</vt:lpstr>
      <vt:lpstr>ABAP WORKBENCH (CONT.)</vt:lpstr>
      <vt:lpstr>ABAP KEYS</vt:lpstr>
      <vt:lpstr>Cara membuat ABAP program</vt:lpstr>
      <vt:lpstr>Cara membuat ABAP program</vt:lpstr>
      <vt:lpstr>Kesimpulan</vt:lpstr>
      <vt:lpstr>referensi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</dc:title>
  <dc:creator>Linda</dc:creator>
  <cp:lastModifiedBy>Black</cp:lastModifiedBy>
  <cp:revision>36</cp:revision>
  <dcterms:created xsi:type="dcterms:W3CDTF">2014-02-27T12:04:04Z</dcterms:created>
  <dcterms:modified xsi:type="dcterms:W3CDTF">2014-03-03T13:21:40Z</dcterms:modified>
</cp:coreProperties>
</file>